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28"/>
  </p:notesMasterIdLst>
  <p:sldIdLst>
    <p:sldId id="256" r:id="rId5"/>
    <p:sldId id="273" r:id="rId6"/>
    <p:sldId id="290" r:id="rId7"/>
    <p:sldId id="291" r:id="rId8"/>
    <p:sldId id="292" r:id="rId9"/>
    <p:sldId id="293" r:id="rId10"/>
    <p:sldId id="294" r:id="rId11"/>
    <p:sldId id="295" r:id="rId12"/>
    <p:sldId id="296" r:id="rId13"/>
    <p:sldId id="297" r:id="rId14"/>
    <p:sldId id="299" r:id="rId15"/>
    <p:sldId id="307" r:id="rId16"/>
    <p:sldId id="308" r:id="rId17"/>
    <p:sldId id="306" r:id="rId18"/>
    <p:sldId id="298" r:id="rId19"/>
    <p:sldId id="301" r:id="rId20"/>
    <p:sldId id="305" r:id="rId21"/>
    <p:sldId id="300" r:id="rId22"/>
    <p:sldId id="302" r:id="rId23"/>
    <p:sldId id="303" r:id="rId24"/>
    <p:sldId id="304" r:id="rId25"/>
    <p:sldId id="289" r:id="rId26"/>
    <p:sldId id="262" r:id="rId27"/>
  </p:sldIdLst>
  <p:sldSz cx="9144000" cy="5143500" type="screen16x9"/>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9090"/>
    <a:srgbClr val="E5011C"/>
    <a:srgbClr val="64191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1" autoAdjust="0"/>
    <p:restoredTop sz="81081" autoAdjust="0"/>
  </p:normalViewPr>
  <p:slideViewPr>
    <p:cSldViewPr snapToObjects="1">
      <p:cViewPr>
        <p:scale>
          <a:sx n="125" d="100"/>
          <a:sy n="125" d="100"/>
        </p:scale>
        <p:origin x="-1086" y="-132"/>
      </p:cViewPr>
      <p:guideLst>
        <p:guide orient="horz" pos="1620"/>
        <p:guide pos="356"/>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9B55BF71-66C6-6441-811C-000041D474AA}" type="datetimeFigureOut">
              <a:rPr lang="en-US" smtClean="0"/>
              <a:t>10/17/2018</a:t>
            </a:fld>
            <a:endParaRPr lang="en-US"/>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E52CEE51-743A-1F46-9465-8AF1DE8C26A3}" type="slidenum">
              <a:rPr lang="en-US" smtClean="0"/>
              <a:t>‹#›</a:t>
            </a:fld>
            <a:endParaRPr lang="en-US"/>
          </a:p>
        </p:txBody>
      </p:sp>
    </p:spTree>
    <p:extLst>
      <p:ext uri="{BB962C8B-B14F-4D97-AF65-F5344CB8AC3E}">
        <p14:creationId xmlns:p14="http://schemas.microsoft.com/office/powerpoint/2010/main" val="42073757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a:t>
            </a:fld>
            <a:endParaRPr lang="en-US"/>
          </a:p>
        </p:txBody>
      </p:sp>
    </p:spTree>
    <p:extLst>
      <p:ext uri="{BB962C8B-B14F-4D97-AF65-F5344CB8AC3E}">
        <p14:creationId xmlns:p14="http://schemas.microsoft.com/office/powerpoint/2010/main" val="3489584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10</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11</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12</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13</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14</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15</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16</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17</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18</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19</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2</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20</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21</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22</a:t>
            </a:fld>
            <a:endParaRPr lang="en-US"/>
          </a:p>
        </p:txBody>
      </p:sp>
    </p:spTree>
    <p:extLst>
      <p:ext uri="{BB962C8B-B14F-4D97-AF65-F5344CB8AC3E}">
        <p14:creationId xmlns:p14="http://schemas.microsoft.com/office/powerpoint/2010/main" val="8334077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23</a:t>
            </a:fld>
            <a:endParaRPr lang="en-US"/>
          </a:p>
        </p:txBody>
      </p:sp>
    </p:spTree>
    <p:extLst>
      <p:ext uri="{BB962C8B-B14F-4D97-AF65-F5344CB8AC3E}">
        <p14:creationId xmlns:p14="http://schemas.microsoft.com/office/powerpoint/2010/main" val="2611170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3</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4</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5</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6</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7</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8</a:t>
            </a:fld>
            <a:endParaRPr lang="en-US"/>
          </a:p>
        </p:txBody>
      </p:sp>
    </p:spTree>
    <p:extLst>
      <p:ext uri="{BB962C8B-B14F-4D97-AF65-F5344CB8AC3E}">
        <p14:creationId xmlns:p14="http://schemas.microsoft.com/office/powerpoint/2010/main" val="693483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Each slide was designed using MASTER SLIDES.</a:t>
            </a:r>
          </a:p>
          <a:p>
            <a:r>
              <a:rPr lang="en-US" dirty="0" smtClean="0"/>
              <a:t>• Create</a:t>
            </a:r>
            <a:r>
              <a:rPr lang="en-US" baseline="0" dirty="0" smtClean="0"/>
              <a:t> new slides using the existing master slides and then modify accordingly</a:t>
            </a:r>
          </a:p>
          <a:p>
            <a:endParaRPr lang="en-US" baseline="0" dirty="0" smtClean="0"/>
          </a:p>
          <a:p>
            <a:r>
              <a:rPr lang="en-US" baseline="0" dirty="0" smtClean="0"/>
              <a:t>• Fonts to be used: ARIAL</a:t>
            </a:r>
            <a:endParaRPr lang="en-US" dirty="0" smtClean="0"/>
          </a:p>
          <a:p>
            <a:endParaRPr lang="en-US" dirty="0"/>
          </a:p>
        </p:txBody>
      </p:sp>
      <p:sp>
        <p:nvSpPr>
          <p:cNvPr id="4" name="Slide Number Placeholder 3"/>
          <p:cNvSpPr>
            <a:spLocks noGrp="1"/>
          </p:cNvSpPr>
          <p:nvPr>
            <p:ph type="sldNum" sz="quarter" idx="10"/>
          </p:nvPr>
        </p:nvSpPr>
        <p:spPr/>
        <p:txBody>
          <a:bodyPr/>
          <a:lstStyle/>
          <a:p>
            <a:fld id="{E52CEE51-743A-1F46-9465-8AF1DE8C26A3}" type="slidenum">
              <a:rPr lang="en-US" smtClean="0"/>
              <a:t>9</a:t>
            </a:fld>
            <a:endParaRPr lang="en-US"/>
          </a:p>
        </p:txBody>
      </p:sp>
    </p:spTree>
    <p:extLst>
      <p:ext uri="{BB962C8B-B14F-4D97-AF65-F5344CB8AC3E}">
        <p14:creationId xmlns:p14="http://schemas.microsoft.com/office/powerpoint/2010/main" val="693483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rgbClr val="E5011C"/>
        </a:solidFill>
        <a:effectLst/>
      </p:bgPr>
    </p:bg>
    <p:spTree>
      <p:nvGrpSpPr>
        <p:cNvPr id="1" name=""/>
        <p:cNvGrpSpPr/>
        <p:nvPr/>
      </p:nvGrpSpPr>
      <p:grpSpPr>
        <a:xfrm>
          <a:off x="0" y="0"/>
          <a:ext cx="0" cy="0"/>
          <a:chOff x="0" y="0"/>
          <a:chExt cx="0" cy="0"/>
        </a:xfrm>
      </p:grpSpPr>
      <p:pic>
        <p:nvPicPr>
          <p:cNvPr id="19" name="Picture 1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5730546" y="1188112"/>
            <a:ext cx="4735454" cy="3962402"/>
          </a:xfrm>
          <a:prstGeom prst="rect">
            <a:avLst/>
          </a:prstGeom>
        </p:spPr>
      </p:pic>
      <p:pic>
        <p:nvPicPr>
          <p:cNvPr id="20" name="Picture 19"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2895600" y="3943350"/>
            <a:ext cx="4735454" cy="3962402"/>
          </a:xfrm>
          <a:prstGeom prst="rect">
            <a:avLst/>
          </a:prstGeom>
        </p:spPr>
      </p:pic>
      <p:pic>
        <p:nvPicPr>
          <p:cNvPr id="21" name="Picture 20"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762000" y="2724151"/>
            <a:ext cx="4735454" cy="3962402"/>
          </a:xfrm>
          <a:prstGeom prst="rect">
            <a:avLst/>
          </a:prstGeom>
        </p:spPr>
      </p:pic>
      <p:pic>
        <p:nvPicPr>
          <p:cNvPr id="22" name="Picture 21"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1295400" y="-1085851"/>
            <a:ext cx="4735454" cy="3962402"/>
          </a:xfrm>
          <a:prstGeom prst="rect">
            <a:avLst/>
          </a:prstGeom>
        </p:spPr>
      </p:pic>
      <p:pic>
        <p:nvPicPr>
          <p:cNvPr id="23" name="Picture 22"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352800" y="-2359033"/>
            <a:ext cx="4735454" cy="3962402"/>
          </a:xfrm>
          <a:prstGeom prst="rect">
            <a:avLst/>
          </a:prstGeom>
        </p:spPr>
      </p:pic>
      <p:pic>
        <p:nvPicPr>
          <p:cNvPr id="24" name="Picture 23"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6450929" y="-476250"/>
            <a:ext cx="4735454" cy="3962402"/>
          </a:xfrm>
          <a:prstGeom prst="rect">
            <a:avLst/>
          </a:prstGeom>
        </p:spPr>
      </p:pic>
      <p:sp>
        <p:nvSpPr>
          <p:cNvPr id="25" name="Rectangle 24"/>
          <p:cNvSpPr/>
          <p:nvPr userDrawn="1"/>
        </p:nvSpPr>
        <p:spPr>
          <a:xfrm>
            <a:off x="0" y="895350"/>
            <a:ext cx="9144000" cy="3352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0" name="Subtitle 2"/>
          <p:cNvSpPr txBox="1">
            <a:spLocks/>
          </p:cNvSpPr>
          <p:nvPr userDrawn="1"/>
        </p:nvSpPr>
        <p:spPr>
          <a:xfrm>
            <a:off x="3027969" y="4552950"/>
            <a:ext cx="5431430" cy="3048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r>
              <a:rPr lang="en-US" sz="900" b="1" spc="600" dirty="0" smtClean="0">
                <a:solidFill>
                  <a:schemeClr val="bg1"/>
                </a:solidFill>
                <a:latin typeface="Arial"/>
                <a:cs typeface="Arial"/>
              </a:rPr>
              <a:t>DESLOGES.CA</a:t>
            </a:r>
            <a:endParaRPr lang="en-US" sz="900" b="1" spc="600" dirty="0">
              <a:solidFill>
                <a:schemeClr val="bg1"/>
              </a:solidFill>
              <a:latin typeface="Arial"/>
              <a:cs typeface="Arial"/>
            </a:endParaRPr>
          </a:p>
        </p:txBody>
      </p:sp>
      <p:sp>
        <p:nvSpPr>
          <p:cNvPr id="35" name="Picture Placeholder 33"/>
          <p:cNvSpPr>
            <a:spLocks noGrp="1"/>
          </p:cNvSpPr>
          <p:nvPr>
            <p:ph type="pic" sz="quarter" idx="10" hasCustomPrompt="1"/>
          </p:nvPr>
        </p:nvSpPr>
        <p:spPr>
          <a:xfrm>
            <a:off x="2667000" y="1623611"/>
            <a:ext cx="3719416" cy="871940"/>
          </a:xfrm>
          <a:prstGeom prst="rect">
            <a:avLst/>
          </a:prstGeom>
        </p:spPr>
        <p:txBody>
          <a:bodyPr vert="horz"/>
          <a:lstStyle>
            <a:lvl1pPr marL="0" indent="0" algn="ctr">
              <a:buFontTx/>
              <a:buNone/>
              <a:defRPr sz="1200" baseline="0">
                <a:solidFill>
                  <a:srgbClr val="909090"/>
                </a:solidFill>
              </a:defRPr>
            </a:lvl1pPr>
          </a:lstStyle>
          <a:p>
            <a:r>
              <a:rPr lang="en-US" dirty="0" smtClean="0"/>
              <a:t>DRAG LOGO HERE</a:t>
            </a:r>
            <a:br>
              <a:rPr lang="en-US" dirty="0" smtClean="0"/>
            </a:br>
            <a:r>
              <a:rPr lang="en-US" dirty="0" smtClean="0"/>
              <a:t>(use the .</a:t>
            </a:r>
            <a:r>
              <a:rPr lang="en-US" dirty="0" err="1" smtClean="0"/>
              <a:t>png</a:t>
            </a:r>
            <a:r>
              <a:rPr lang="en-US" dirty="0" smtClean="0"/>
              <a:t> logo file supplied)</a:t>
            </a:r>
            <a:endParaRPr lang="en-US" dirty="0"/>
          </a:p>
        </p:txBody>
      </p:sp>
      <p:sp>
        <p:nvSpPr>
          <p:cNvPr id="41" name="Title 40"/>
          <p:cNvSpPr>
            <a:spLocks noGrp="1"/>
          </p:cNvSpPr>
          <p:nvPr>
            <p:ph type="title" hasCustomPrompt="1"/>
          </p:nvPr>
        </p:nvSpPr>
        <p:spPr>
          <a:xfrm>
            <a:off x="688119" y="2952751"/>
            <a:ext cx="7758141" cy="457199"/>
          </a:xfrm>
          <a:prstGeom prst="rect">
            <a:avLst/>
          </a:prstGeom>
        </p:spPr>
        <p:txBody>
          <a:bodyPr vert="horz"/>
          <a:lstStyle>
            <a:lvl1pPr>
              <a:defRPr sz="2800" b="1" i="0" cap="all" baseline="0">
                <a:solidFill>
                  <a:srgbClr val="909090"/>
                </a:solidFill>
              </a:defRPr>
            </a:lvl1pPr>
          </a:lstStyle>
          <a:p>
            <a:r>
              <a:rPr lang="en-CA" dirty="0" smtClean="0"/>
              <a:t>Title of presentation</a:t>
            </a:r>
            <a:endParaRPr lang="en-US" dirty="0"/>
          </a:p>
        </p:txBody>
      </p:sp>
      <p:sp>
        <p:nvSpPr>
          <p:cNvPr id="46" name="Text Placeholder 45"/>
          <p:cNvSpPr>
            <a:spLocks noGrp="1"/>
          </p:cNvSpPr>
          <p:nvPr>
            <p:ph type="body" sz="quarter" idx="11" hasCustomPrompt="1"/>
          </p:nvPr>
        </p:nvSpPr>
        <p:spPr>
          <a:xfrm>
            <a:off x="688120" y="3363413"/>
            <a:ext cx="7758140" cy="243543"/>
          </a:xfrm>
          <a:prstGeom prst="rect">
            <a:avLst/>
          </a:prstGeom>
        </p:spPr>
        <p:txBody>
          <a:bodyPr vert="horz"/>
          <a:lstStyle>
            <a:lvl1pPr marL="0" indent="0" algn="ctr">
              <a:buFontTx/>
              <a:buNone/>
              <a:defRPr sz="1600" baseline="0">
                <a:solidFill>
                  <a:srgbClr val="E5011C"/>
                </a:solidFill>
              </a:defRPr>
            </a:lvl1pPr>
            <a:lvl2pPr marL="457200" indent="0" algn="ctr">
              <a:buFontTx/>
              <a:buNone/>
              <a:defRPr sz="1800" baseline="0">
                <a:solidFill>
                  <a:srgbClr val="E5011C"/>
                </a:solidFill>
              </a:defRPr>
            </a:lvl2pPr>
            <a:lvl3pPr marL="914400" indent="0" algn="ctr">
              <a:buFontTx/>
              <a:buNone/>
              <a:defRPr sz="1800" baseline="0">
                <a:solidFill>
                  <a:srgbClr val="E5011C"/>
                </a:solidFill>
              </a:defRPr>
            </a:lvl3pPr>
            <a:lvl4pPr marL="1371600" indent="0" algn="ctr">
              <a:buFontTx/>
              <a:buNone/>
              <a:defRPr sz="1800" baseline="0">
                <a:solidFill>
                  <a:srgbClr val="E5011C"/>
                </a:solidFill>
              </a:defRPr>
            </a:lvl4pPr>
            <a:lvl5pPr marL="1828800" indent="0" algn="ctr">
              <a:buFontTx/>
              <a:buNone/>
              <a:defRPr sz="1800" baseline="0">
                <a:solidFill>
                  <a:srgbClr val="E5011C"/>
                </a:solidFill>
              </a:defRPr>
            </a:lvl5pPr>
          </a:lstStyle>
          <a:p>
            <a:pPr lvl="0"/>
            <a:r>
              <a:rPr lang="en-CA" dirty="0" smtClean="0"/>
              <a:t>Subtitle of presentation here</a:t>
            </a:r>
            <a:endParaRPr lang="en-US" dirty="0"/>
          </a:p>
        </p:txBody>
      </p:sp>
      <p:sp>
        <p:nvSpPr>
          <p:cNvPr id="48" name="Text Placeholder 47"/>
          <p:cNvSpPr>
            <a:spLocks noGrp="1"/>
          </p:cNvSpPr>
          <p:nvPr>
            <p:ph type="body" sz="quarter" idx="12" hasCustomPrompt="1"/>
          </p:nvPr>
        </p:nvSpPr>
        <p:spPr>
          <a:xfrm>
            <a:off x="688119" y="3625539"/>
            <a:ext cx="7758141" cy="317811"/>
          </a:xfrm>
          <a:prstGeom prst="rect">
            <a:avLst/>
          </a:prstGeom>
        </p:spPr>
        <p:txBody>
          <a:bodyPr vert="horz"/>
          <a:lstStyle>
            <a:lvl1pPr marL="0" indent="0" algn="ctr">
              <a:buFontTx/>
              <a:buNone/>
              <a:defRPr sz="1200" b="0" i="1" baseline="0">
                <a:solidFill>
                  <a:schemeClr val="bg1">
                    <a:lumMod val="75000"/>
                  </a:schemeClr>
                </a:solidFill>
              </a:defRPr>
            </a:lvl1pPr>
          </a:lstStyle>
          <a:p>
            <a:pPr lvl="0"/>
            <a:r>
              <a:rPr lang="en-CA" dirty="0" smtClean="0"/>
              <a:t>Monday May 4th, 2015</a:t>
            </a:r>
            <a:endParaRPr lang="en-US" dirty="0"/>
          </a:p>
        </p:txBody>
      </p:sp>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ragraph">
    <p:bg>
      <p:bgPr>
        <a:solidFill>
          <a:srgbClr val="E5011C"/>
        </a:solidFill>
        <a:effectLst/>
      </p:bgPr>
    </p:bg>
    <p:spTree>
      <p:nvGrpSpPr>
        <p:cNvPr id="1" name=""/>
        <p:cNvGrpSpPr/>
        <p:nvPr/>
      </p:nvGrpSpPr>
      <p:grpSpPr>
        <a:xfrm>
          <a:off x="0" y="0"/>
          <a:ext cx="0" cy="0"/>
          <a:chOff x="0" y="0"/>
          <a:chExt cx="0" cy="0"/>
        </a:xfrm>
      </p:grpSpPr>
      <p:pic>
        <p:nvPicPr>
          <p:cNvPr id="39" name="Picture 3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2076450"/>
            <a:ext cx="4735454" cy="3962402"/>
          </a:xfrm>
          <a:prstGeom prst="rect">
            <a:avLst/>
          </a:prstGeom>
        </p:spPr>
      </p:pic>
      <p:pic>
        <p:nvPicPr>
          <p:cNvPr id="38" name="Picture 3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3638550"/>
            <a:ext cx="4735454" cy="3962402"/>
          </a:xfrm>
          <a:prstGeom prst="rect">
            <a:avLst/>
          </a:prstGeom>
        </p:spPr>
      </p:pic>
      <p:pic>
        <p:nvPicPr>
          <p:cNvPr id="17" name="Picture 16"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5737993" y="1047748"/>
            <a:ext cx="4735454" cy="3962402"/>
          </a:xfrm>
          <a:prstGeom prst="rect">
            <a:avLst/>
          </a:prstGeom>
        </p:spPr>
      </p:pic>
      <p:pic>
        <p:nvPicPr>
          <p:cNvPr id="18" name="Picture 1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762000" y="2724151"/>
            <a:ext cx="4735454" cy="3962402"/>
          </a:xfrm>
          <a:prstGeom prst="rect">
            <a:avLst/>
          </a:prstGeom>
        </p:spPr>
      </p:pic>
      <p:pic>
        <p:nvPicPr>
          <p:cNvPr id="19" name="Picture 1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1295400" y="-1085851"/>
            <a:ext cx="4735454" cy="3962402"/>
          </a:xfrm>
          <a:prstGeom prst="rect">
            <a:avLst/>
          </a:prstGeom>
        </p:spPr>
      </p:pic>
      <p:pic>
        <p:nvPicPr>
          <p:cNvPr id="20" name="Picture 19"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6450929" y="-476250"/>
            <a:ext cx="4735454" cy="3962402"/>
          </a:xfrm>
          <a:prstGeom prst="rect">
            <a:avLst/>
          </a:prstGeom>
        </p:spPr>
      </p:pic>
      <p:sp>
        <p:nvSpPr>
          <p:cNvPr id="21" name="Rectangle 20"/>
          <p:cNvSpPr/>
          <p:nvPr userDrawn="1"/>
        </p:nvSpPr>
        <p:spPr>
          <a:xfrm>
            <a:off x="0" y="57150"/>
            <a:ext cx="9144000" cy="4495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6" name="Picture 25" descr="bigLeaf.png"/>
          <p:cNvPicPr>
            <a:picLocks noChangeAspect="1"/>
          </p:cNvPicPr>
          <p:nvPr userDrawn="1"/>
        </p:nvPicPr>
        <p:blipFill>
          <a:blip r:embed="rId2">
            <a:duotone>
              <a:prstClr val="black"/>
              <a:srgbClr val="641911">
                <a:tint val="45000"/>
                <a:satMod val="400000"/>
              </a:srgbClr>
            </a:duotone>
            <a:alphaModFix amt="5000"/>
            <a:extLst>
              <a:ext uri="{28A0092B-C50C-407E-A947-70E740481C1C}">
                <a14:useLocalDpi xmlns:a14="http://schemas.microsoft.com/office/drawing/2010/main" val="0"/>
              </a:ext>
            </a:extLst>
          </a:blip>
          <a:stretch>
            <a:fillRect/>
          </a:stretch>
        </p:blipFill>
        <p:spPr>
          <a:xfrm>
            <a:off x="6400800" y="992557"/>
            <a:ext cx="4045457" cy="3385045"/>
          </a:xfrm>
          <a:prstGeom prst="rect">
            <a:avLst/>
          </a:prstGeom>
        </p:spPr>
      </p:pic>
      <p:cxnSp>
        <p:nvCxnSpPr>
          <p:cNvPr id="27" name="Straight Connector 26"/>
          <p:cNvCxnSpPr/>
          <p:nvPr userDrawn="1"/>
        </p:nvCxnSpPr>
        <p:spPr>
          <a:xfrm>
            <a:off x="520314" y="361950"/>
            <a:ext cx="0" cy="838200"/>
          </a:xfrm>
          <a:prstGeom prst="line">
            <a:avLst/>
          </a:prstGeom>
          <a:ln w="38100" cmpd="sng">
            <a:solidFill>
              <a:srgbClr val="E5011C"/>
            </a:solidFill>
          </a:ln>
        </p:spPr>
        <p:style>
          <a:lnRef idx="1">
            <a:schemeClr val="accent2"/>
          </a:lnRef>
          <a:fillRef idx="0">
            <a:schemeClr val="accent2"/>
          </a:fillRef>
          <a:effectRef idx="0">
            <a:schemeClr val="accent2"/>
          </a:effectRef>
          <a:fontRef idx="minor">
            <a:schemeClr val="tx1"/>
          </a:fontRef>
        </p:style>
      </p:cxnSp>
      <p:sp>
        <p:nvSpPr>
          <p:cNvPr id="31" name="Picture Placeholder 29"/>
          <p:cNvSpPr>
            <a:spLocks noGrp="1"/>
          </p:cNvSpPr>
          <p:nvPr>
            <p:ph type="pic" sz="quarter" idx="10" hasCustomPrompt="1"/>
          </p:nvPr>
        </p:nvSpPr>
        <p:spPr>
          <a:xfrm>
            <a:off x="6597650" y="388938"/>
            <a:ext cx="1784350" cy="430212"/>
          </a:xfrm>
          <a:prstGeom prst="rect">
            <a:avLst/>
          </a:prstGeom>
        </p:spPr>
        <p:txBody>
          <a:bodyPr vert="horz"/>
          <a:lstStyle>
            <a:lvl1pPr marL="0" indent="0" algn="ctr">
              <a:buFontTx/>
              <a:buNone/>
              <a:defRPr sz="900" b="1" i="0">
                <a:solidFill>
                  <a:srgbClr val="909090"/>
                </a:solidFill>
              </a:defRPr>
            </a:lvl1pPr>
          </a:lstStyle>
          <a:p>
            <a:r>
              <a:rPr lang="en-US" dirty="0" smtClean="0"/>
              <a:t>DRAG LOGO HERE</a:t>
            </a:r>
            <a:br>
              <a:rPr lang="en-US" dirty="0" smtClean="0"/>
            </a:br>
            <a:r>
              <a:rPr lang="en-US" dirty="0" smtClean="0"/>
              <a:t>(Use .PNG file provided)</a:t>
            </a:r>
            <a:endParaRPr lang="en-US" dirty="0"/>
          </a:p>
        </p:txBody>
      </p:sp>
      <p:sp>
        <p:nvSpPr>
          <p:cNvPr id="34" name="Text Placeholder 32"/>
          <p:cNvSpPr>
            <a:spLocks noGrp="1"/>
          </p:cNvSpPr>
          <p:nvPr>
            <p:ph type="body" sz="quarter" idx="11" hasCustomPrompt="1"/>
          </p:nvPr>
        </p:nvSpPr>
        <p:spPr>
          <a:xfrm>
            <a:off x="596515" y="1809750"/>
            <a:ext cx="7862884" cy="23622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Tx/>
              <a:buNone/>
              <a:tabLst/>
              <a:defRPr sz="1600" strike="noStrike" spc="20" baseline="0">
                <a:solidFill>
                  <a:srgbClr val="909090"/>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smtClean="0"/>
              <a:t>Place your full paragraph text here. Place your full paragraph text here. Place your full paragraph text here. Place your full paragraph text here. Place your full paragraph text here. Place your full paragraph text here. Place your full paragraph text here. Place your full paragraph text here. </a:t>
            </a: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a:p>
        </p:txBody>
      </p:sp>
      <p:sp>
        <p:nvSpPr>
          <p:cNvPr id="35" name="Text Placeholder 45"/>
          <p:cNvSpPr>
            <a:spLocks noGrp="1"/>
          </p:cNvSpPr>
          <p:nvPr>
            <p:ph type="body" sz="quarter" idx="12" hasCustomPrompt="1"/>
          </p:nvPr>
        </p:nvSpPr>
        <p:spPr>
          <a:xfrm>
            <a:off x="596515" y="895350"/>
            <a:ext cx="5374690" cy="319743"/>
          </a:xfrm>
          <a:prstGeom prst="rect">
            <a:avLst/>
          </a:prstGeom>
        </p:spPr>
        <p:txBody>
          <a:bodyPr vert="horz"/>
          <a:lstStyle>
            <a:lvl1pPr marL="0" indent="0" algn="l">
              <a:buFontTx/>
              <a:buNone/>
              <a:defRPr sz="1600" baseline="0">
                <a:solidFill>
                  <a:srgbClr val="E5011C"/>
                </a:solidFill>
              </a:defRPr>
            </a:lvl1pPr>
            <a:lvl2pPr marL="457200" indent="0" algn="ctr">
              <a:buFontTx/>
              <a:buNone/>
              <a:defRPr sz="1800" baseline="0">
                <a:solidFill>
                  <a:srgbClr val="E5011C"/>
                </a:solidFill>
              </a:defRPr>
            </a:lvl2pPr>
            <a:lvl3pPr marL="914400" indent="0" algn="ctr">
              <a:buFontTx/>
              <a:buNone/>
              <a:defRPr sz="1800" baseline="0">
                <a:solidFill>
                  <a:srgbClr val="E5011C"/>
                </a:solidFill>
              </a:defRPr>
            </a:lvl3pPr>
            <a:lvl4pPr marL="1371600" indent="0" algn="ctr">
              <a:buFontTx/>
              <a:buNone/>
              <a:defRPr sz="1800" baseline="0">
                <a:solidFill>
                  <a:srgbClr val="E5011C"/>
                </a:solidFill>
              </a:defRPr>
            </a:lvl4pPr>
            <a:lvl5pPr marL="1828800" indent="0" algn="ctr">
              <a:buFontTx/>
              <a:buNone/>
              <a:defRPr sz="1800" baseline="0">
                <a:solidFill>
                  <a:srgbClr val="E5011C"/>
                </a:solidFill>
              </a:defRPr>
            </a:lvl5pPr>
          </a:lstStyle>
          <a:p>
            <a:pPr lvl="0"/>
            <a:r>
              <a:rPr lang="en-CA" dirty="0" smtClean="0"/>
              <a:t>Subtitle of presentation here</a:t>
            </a:r>
            <a:endParaRPr lang="en-US" dirty="0"/>
          </a:p>
        </p:txBody>
      </p:sp>
      <p:sp>
        <p:nvSpPr>
          <p:cNvPr id="36" name="Title 35"/>
          <p:cNvSpPr>
            <a:spLocks noGrp="1"/>
          </p:cNvSpPr>
          <p:nvPr>
            <p:ph type="title" hasCustomPrompt="1"/>
          </p:nvPr>
        </p:nvSpPr>
        <p:spPr>
          <a:xfrm>
            <a:off x="596514" y="206375"/>
            <a:ext cx="5651886" cy="460375"/>
          </a:xfrm>
          <a:prstGeom prst="rect">
            <a:avLst/>
          </a:prstGeom>
        </p:spPr>
        <p:txBody>
          <a:bodyPr vert="horz"/>
          <a:lstStyle>
            <a:lvl1pPr algn="l">
              <a:lnSpc>
                <a:spcPct val="100000"/>
              </a:lnSpc>
              <a:spcBef>
                <a:spcPts val="200"/>
              </a:spcBef>
              <a:spcAft>
                <a:spcPts val="200"/>
              </a:spcAft>
              <a:defRPr sz="2800" b="1" i="0" cap="all">
                <a:solidFill>
                  <a:srgbClr val="909090"/>
                </a:solidFill>
              </a:defRPr>
            </a:lvl1pPr>
          </a:lstStyle>
          <a:p>
            <a:r>
              <a:rPr lang="en-CA" dirty="0" smtClean="0"/>
              <a:t>The</a:t>
            </a:r>
            <a:endParaRPr lang="en-US" dirty="0"/>
          </a:p>
        </p:txBody>
      </p:sp>
      <p:sp>
        <p:nvSpPr>
          <p:cNvPr id="42" name="Text Placeholder 41"/>
          <p:cNvSpPr>
            <a:spLocks noGrp="1"/>
          </p:cNvSpPr>
          <p:nvPr>
            <p:ph type="body" sz="quarter" idx="13" hasCustomPrompt="1"/>
          </p:nvPr>
        </p:nvSpPr>
        <p:spPr>
          <a:xfrm>
            <a:off x="596514" y="514350"/>
            <a:ext cx="5651885" cy="381000"/>
          </a:xfrm>
          <a:prstGeom prst="rect">
            <a:avLst/>
          </a:prstGeom>
        </p:spPr>
        <p:txBody>
          <a:bodyPr vert="horz"/>
          <a:lstStyle>
            <a:lvl1pPr marL="0" indent="0" algn="l">
              <a:buFontTx/>
              <a:buNone/>
              <a:defRPr sz="2800" b="1" i="0" cap="all" baseline="0">
                <a:solidFill>
                  <a:srgbClr val="909090"/>
                </a:solidFill>
              </a:defRPr>
            </a:lvl1pPr>
            <a:lvl2pPr marL="457200" indent="0" algn="l">
              <a:buFontTx/>
              <a:buNone/>
              <a:defRPr sz="2800" b="1" i="0" cap="all">
                <a:solidFill>
                  <a:srgbClr val="909090"/>
                </a:solidFill>
              </a:defRPr>
            </a:lvl2pPr>
            <a:lvl3pPr marL="914400" indent="0" algn="l">
              <a:buFontTx/>
              <a:buNone/>
              <a:defRPr sz="2800" b="1" i="0" cap="all">
                <a:solidFill>
                  <a:srgbClr val="909090"/>
                </a:solidFill>
              </a:defRPr>
            </a:lvl3pPr>
            <a:lvl4pPr marL="1371600" indent="0" algn="l">
              <a:buFontTx/>
              <a:buNone/>
              <a:defRPr sz="2800" b="1" i="0" cap="all">
                <a:solidFill>
                  <a:srgbClr val="909090"/>
                </a:solidFill>
              </a:defRPr>
            </a:lvl4pPr>
            <a:lvl5pPr marL="1828800" indent="0" algn="l">
              <a:buFontTx/>
              <a:buNone/>
              <a:defRPr sz="2800" b="1" i="0" cap="all">
                <a:solidFill>
                  <a:srgbClr val="909090"/>
                </a:solidFill>
              </a:defRPr>
            </a:lvl5pPr>
          </a:lstStyle>
          <a:p>
            <a:pPr lvl="0"/>
            <a:r>
              <a:rPr lang="en-CA" dirty="0" smtClean="0"/>
              <a:t>Title of the page</a:t>
            </a:r>
            <a:endParaRPr lang="en-US" dirty="0"/>
          </a:p>
        </p:txBody>
      </p:sp>
      <p:sp>
        <p:nvSpPr>
          <p:cNvPr id="44" name="Text Placeholder 43"/>
          <p:cNvSpPr>
            <a:spLocks noGrp="1"/>
          </p:cNvSpPr>
          <p:nvPr>
            <p:ph type="body" sz="quarter" idx="14" hasCustomPrompt="1"/>
          </p:nvPr>
        </p:nvSpPr>
        <p:spPr>
          <a:xfrm>
            <a:off x="596514" y="4720100"/>
            <a:ext cx="7862885" cy="266700"/>
          </a:xfrm>
          <a:prstGeom prst="rect">
            <a:avLst/>
          </a:prstGeom>
        </p:spPr>
        <p:txBody>
          <a:bodyPr vert="horz"/>
          <a:lstStyle>
            <a:lvl1pPr marL="0" indent="0" algn="r">
              <a:buFontTx/>
              <a:buNone/>
              <a:defRPr sz="900" b="1" i="0" baseline="0">
                <a:solidFill>
                  <a:schemeClr val="bg1"/>
                </a:solidFill>
              </a:defRPr>
            </a:lvl1pPr>
            <a:lvl2pPr marL="457200" indent="0" algn="r">
              <a:buFontTx/>
              <a:buNone/>
              <a:defRPr sz="800" b="1" i="0" baseline="0">
                <a:solidFill>
                  <a:schemeClr val="bg1"/>
                </a:solidFill>
              </a:defRPr>
            </a:lvl2pPr>
            <a:lvl3pPr marL="914400" indent="0" algn="r">
              <a:buFontTx/>
              <a:buNone/>
              <a:defRPr sz="800" b="1" i="0" baseline="0">
                <a:solidFill>
                  <a:schemeClr val="bg1"/>
                </a:solidFill>
              </a:defRPr>
            </a:lvl3pPr>
            <a:lvl4pPr marL="1371600" indent="0" algn="r">
              <a:buFontTx/>
              <a:buNone/>
              <a:defRPr sz="800" b="1" i="0" baseline="0">
                <a:solidFill>
                  <a:schemeClr val="bg1"/>
                </a:solidFill>
              </a:defRPr>
            </a:lvl4pPr>
            <a:lvl5pPr marL="1828800" indent="0" algn="r">
              <a:buFontTx/>
              <a:buNone/>
              <a:defRPr sz="800" b="1" i="0" baseline="0">
                <a:solidFill>
                  <a:schemeClr val="bg1"/>
                </a:solidFill>
              </a:defRPr>
            </a:lvl5pPr>
          </a:lstStyle>
          <a:p>
            <a:pPr lvl="0"/>
            <a:r>
              <a:rPr lang="en-CA" dirty="0" smtClean="0"/>
              <a:t>DESLOGES.CA</a:t>
            </a:r>
            <a:endParaRPr lang="en-US" dirty="0"/>
          </a:p>
        </p:txBody>
      </p:sp>
    </p:spTree>
    <p:extLst>
      <p:ext uri="{BB962C8B-B14F-4D97-AF65-F5344CB8AC3E}">
        <p14:creationId xmlns:p14="http://schemas.microsoft.com/office/powerpoint/2010/main" val="407340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agraph + Photo">
    <p:bg>
      <p:bgPr>
        <a:solidFill>
          <a:srgbClr val="E5011C"/>
        </a:solidFill>
        <a:effectLst/>
      </p:bgPr>
    </p:bg>
    <p:spTree>
      <p:nvGrpSpPr>
        <p:cNvPr id="1" name=""/>
        <p:cNvGrpSpPr/>
        <p:nvPr/>
      </p:nvGrpSpPr>
      <p:grpSpPr>
        <a:xfrm>
          <a:off x="0" y="0"/>
          <a:ext cx="0" cy="0"/>
          <a:chOff x="0" y="0"/>
          <a:chExt cx="0" cy="0"/>
        </a:xfrm>
      </p:grpSpPr>
      <p:pic>
        <p:nvPicPr>
          <p:cNvPr id="39" name="Picture 3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2076450"/>
            <a:ext cx="4735454" cy="3962402"/>
          </a:xfrm>
          <a:prstGeom prst="rect">
            <a:avLst/>
          </a:prstGeom>
        </p:spPr>
      </p:pic>
      <p:pic>
        <p:nvPicPr>
          <p:cNvPr id="38" name="Picture 3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3638550"/>
            <a:ext cx="4735454" cy="3962402"/>
          </a:xfrm>
          <a:prstGeom prst="rect">
            <a:avLst/>
          </a:prstGeom>
        </p:spPr>
      </p:pic>
      <p:pic>
        <p:nvPicPr>
          <p:cNvPr id="17" name="Picture 16"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5737993" y="1047748"/>
            <a:ext cx="4735454" cy="3962402"/>
          </a:xfrm>
          <a:prstGeom prst="rect">
            <a:avLst/>
          </a:prstGeom>
        </p:spPr>
      </p:pic>
      <p:pic>
        <p:nvPicPr>
          <p:cNvPr id="18" name="Picture 1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762000" y="2724151"/>
            <a:ext cx="4735454" cy="3962402"/>
          </a:xfrm>
          <a:prstGeom prst="rect">
            <a:avLst/>
          </a:prstGeom>
        </p:spPr>
      </p:pic>
      <p:pic>
        <p:nvPicPr>
          <p:cNvPr id="19" name="Picture 1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1295400" y="-1085851"/>
            <a:ext cx="4735454" cy="3962402"/>
          </a:xfrm>
          <a:prstGeom prst="rect">
            <a:avLst/>
          </a:prstGeom>
        </p:spPr>
      </p:pic>
      <p:pic>
        <p:nvPicPr>
          <p:cNvPr id="20" name="Picture 19"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6450929" y="-476250"/>
            <a:ext cx="4735454" cy="3962402"/>
          </a:xfrm>
          <a:prstGeom prst="rect">
            <a:avLst/>
          </a:prstGeom>
        </p:spPr>
      </p:pic>
      <p:sp>
        <p:nvSpPr>
          <p:cNvPr id="21" name="Rectangle 20"/>
          <p:cNvSpPr/>
          <p:nvPr userDrawn="1"/>
        </p:nvSpPr>
        <p:spPr>
          <a:xfrm>
            <a:off x="0" y="57150"/>
            <a:ext cx="9144000" cy="4495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6" name="Picture 25" descr="bigLeaf.png"/>
          <p:cNvPicPr>
            <a:picLocks noChangeAspect="1"/>
          </p:cNvPicPr>
          <p:nvPr userDrawn="1"/>
        </p:nvPicPr>
        <p:blipFill>
          <a:blip r:embed="rId2">
            <a:duotone>
              <a:prstClr val="black"/>
              <a:srgbClr val="641911">
                <a:tint val="45000"/>
                <a:satMod val="400000"/>
              </a:srgbClr>
            </a:duotone>
            <a:alphaModFix amt="5000"/>
            <a:extLst>
              <a:ext uri="{28A0092B-C50C-407E-A947-70E740481C1C}">
                <a14:useLocalDpi xmlns:a14="http://schemas.microsoft.com/office/drawing/2010/main" val="0"/>
              </a:ext>
            </a:extLst>
          </a:blip>
          <a:stretch>
            <a:fillRect/>
          </a:stretch>
        </p:blipFill>
        <p:spPr>
          <a:xfrm>
            <a:off x="6400800" y="992557"/>
            <a:ext cx="4045457" cy="3385045"/>
          </a:xfrm>
          <a:prstGeom prst="rect">
            <a:avLst/>
          </a:prstGeom>
        </p:spPr>
      </p:pic>
      <p:cxnSp>
        <p:nvCxnSpPr>
          <p:cNvPr id="27" name="Straight Connector 26"/>
          <p:cNvCxnSpPr/>
          <p:nvPr userDrawn="1"/>
        </p:nvCxnSpPr>
        <p:spPr>
          <a:xfrm>
            <a:off x="520314" y="361950"/>
            <a:ext cx="0" cy="838200"/>
          </a:xfrm>
          <a:prstGeom prst="line">
            <a:avLst/>
          </a:prstGeom>
          <a:ln w="38100" cmpd="sng">
            <a:solidFill>
              <a:srgbClr val="E5011C"/>
            </a:solidFill>
          </a:ln>
        </p:spPr>
        <p:style>
          <a:lnRef idx="1">
            <a:schemeClr val="accent2"/>
          </a:lnRef>
          <a:fillRef idx="0">
            <a:schemeClr val="accent2"/>
          </a:fillRef>
          <a:effectRef idx="0">
            <a:schemeClr val="accent2"/>
          </a:effectRef>
          <a:fontRef idx="minor">
            <a:schemeClr val="tx1"/>
          </a:fontRef>
        </p:style>
      </p:cxnSp>
      <p:sp>
        <p:nvSpPr>
          <p:cNvPr id="31" name="Picture Placeholder 29"/>
          <p:cNvSpPr>
            <a:spLocks noGrp="1"/>
          </p:cNvSpPr>
          <p:nvPr>
            <p:ph type="pic" sz="quarter" idx="10" hasCustomPrompt="1"/>
          </p:nvPr>
        </p:nvSpPr>
        <p:spPr>
          <a:xfrm>
            <a:off x="6597650" y="388938"/>
            <a:ext cx="1784350" cy="430212"/>
          </a:xfrm>
          <a:prstGeom prst="rect">
            <a:avLst/>
          </a:prstGeom>
        </p:spPr>
        <p:txBody>
          <a:bodyPr vert="horz"/>
          <a:lstStyle>
            <a:lvl1pPr marL="0" indent="0" algn="ctr">
              <a:buFontTx/>
              <a:buNone/>
              <a:defRPr sz="900" b="1" i="0">
                <a:solidFill>
                  <a:srgbClr val="909090"/>
                </a:solidFill>
              </a:defRPr>
            </a:lvl1pPr>
          </a:lstStyle>
          <a:p>
            <a:r>
              <a:rPr lang="en-US" dirty="0" smtClean="0"/>
              <a:t>DRAG LOGO HERE</a:t>
            </a:r>
            <a:br>
              <a:rPr lang="en-US" dirty="0" smtClean="0"/>
            </a:br>
            <a:r>
              <a:rPr lang="en-US" dirty="0" smtClean="0"/>
              <a:t>(Use .PNG file provided)</a:t>
            </a:r>
            <a:endParaRPr lang="en-US" dirty="0"/>
          </a:p>
        </p:txBody>
      </p:sp>
      <p:sp>
        <p:nvSpPr>
          <p:cNvPr id="34" name="Text Placeholder 32"/>
          <p:cNvSpPr>
            <a:spLocks noGrp="1"/>
          </p:cNvSpPr>
          <p:nvPr>
            <p:ph type="body" sz="quarter" idx="11" hasCustomPrompt="1"/>
          </p:nvPr>
        </p:nvSpPr>
        <p:spPr>
          <a:xfrm>
            <a:off x="596515" y="1809750"/>
            <a:ext cx="3746885" cy="23622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Tx/>
              <a:buNone/>
              <a:tabLst/>
              <a:defRPr sz="1600" strike="noStrike" spc="20" baseline="0">
                <a:solidFill>
                  <a:srgbClr val="909090"/>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smtClean="0"/>
              <a:t>Place your full paragraph text here. Place your full paragraph text here. Place your full paragraph text here. Place your full paragraph text here. Place your full paragraph text here. Place your full paragraph text here. Place your full paragraph text here. Place your full paragraph text here. </a:t>
            </a: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a:p>
        </p:txBody>
      </p:sp>
      <p:sp>
        <p:nvSpPr>
          <p:cNvPr id="35" name="Text Placeholder 45"/>
          <p:cNvSpPr>
            <a:spLocks noGrp="1"/>
          </p:cNvSpPr>
          <p:nvPr>
            <p:ph type="body" sz="quarter" idx="12" hasCustomPrompt="1"/>
          </p:nvPr>
        </p:nvSpPr>
        <p:spPr>
          <a:xfrm>
            <a:off x="596515" y="895350"/>
            <a:ext cx="5374690" cy="319743"/>
          </a:xfrm>
          <a:prstGeom prst="rect">
            <a:avLst/>
          </a:prstGeom>
        </p:spPr>
        <p:txBody>
          <a:bodyPr vert="horz"/>
          <a:lstStyle>
            <a:lvl1pPr marL="0" indent="0" algn="l">
              <a:buFontTx/>
              <a:buNone/>
              <a:defRPr sz="1600" baseline="0">
                <a:solidFill>
                  <a:srgbClr val="E5011C"/>
                </a:solidFill>
              </a:defRPr>
            </a:lvl1pPr>
            <a:lvl2pPr marL="457200" indent="0" algn="ctr">
              <a:buFontTx/>
              <a:buNone/>
              <a:defRPr sz="1800" baseline="0">
                <a:solidFill>
                  <a:srgbClr val="E5011C"/>
                </a:solidFill>
              </a:defRPr>
            </a:lvl2pPr>
            <a:lvl3pPr marL="914400" indent="0" algn="ctr">
              <a:buFontTx/>
              <a:buNone/>
              <a:defRPr sz="1800" baseline="0">
                <a:solidFill>
                  <a:srgbClr val="E5011C"/>
                </a:solidFill>
              </a:defRPr>
            </a:lvl3pPr>
            <a:lvl4pPr marL="1371600" indent="0" algn="ctr">
              <a:buFontTx/>
              <a:buNone/>
              <a:defRPr sz="1800" baseline="0">
                <a:solidFill>
                  <a:srgbClr val="E5011C"/>
                </a:solidFill>
              </a:defRPr>
            </a:lvl4pPr>
            <a:lvl5pPr marL="1828800" indent="0" algn="ctr">
              <a:buFontTx/>
              <a:buNone/>
              <a:defRPr sz="1800" baseline="0">
                <a:solidFill>
                  <a:srgbClr val="E5011C"/>
                </a:solidFill>
              </a:defRPr>
            </a:lvl5pPr>
          </a:lstStyle>
          <a:p>
            <a:pPr lvl="0"/>
            <a:r>
              <a:rPr lang="en-CA" dirty="0" smtClean="0"/>
              <a:t>Subtitle of presentation here</a:t>
            </a:r>
            <a:endParaRPr lang="en-US" dirty="0"/>
          </a:p>
        </p:txBody>
      </p:sp>
      <p:sp>
        <p:nvSpPr>
          <p:cNvPr id="36" name="Title 35"/>
          <p:cNvSpPr>
            <a:spLocks noGrp="1"/>
          </p:cNvSpPr>
          <p:nvPr>
            <p:ph type="title" hasCustomPrompt="1"/>
          </p:nvPr>
        </p:nvSpPr>
        <p:spPr>
          <a:xfrm>
            <a:off x="596514" y="206375"/>
            <a:ext cx="5651886" cy="460375"/>
          </a:xfrm>
          <a:prstGeom prst="rect">
            <a:avLst/>
          </a:prstGeom>
        </p:spPr>
        <p:txBody>
          <a:bodyPr vert="horz"/>
          <a:lstStyle>
            <a:lvl1pPr algn="l">
              <a:lnSpc>
                <a:spcPct val="100000"/>
              </a:lnSpc>
              <a:spcBef>
                <a:spcPts val="200"/>
              </a:spcBef>
              <a:spcAft>
                <a:spcPts val="200"/>
              </a:spcAft>
              <a:defRPr sz="2800" b="1" i="0" cap="all">
                <a:solidFill>
                  <a:srgbClr val="909090"/>
                </a:solidFill>
              </a:defRPr>
            </a:lvl1pPr>
          </a:lstStyle>
          <a:p>
            <a:r>
              <a:rPr lang="en-CA" dirty="0" smtClean="0"/>
              <a:t>The</a:t>
            </a:r>
            <a:endParaRPr lang="en-US" dirty="0"/>
          </a:p>
        </p:txBody>
      </p:sp>
      <p:sp>
        <p:nvSpPr>
          <p:cNvPr id="42" name="Text Placeholder 41"/>
          <p:cNvSpPr>
            <a:spLocks noGrp="1"/>
          </p:cNvSpPr>
          <p:nvPr>
            <p:ph type="body" sz="quarter" idx="13" hasCustomPrompt="1"/>
          </p:nvPr>
        </p:nvSpPr>
        <p:spPr>
          <a:xfrm>
            <a:off x="596514" y="514350"/>
            <a:ext cx="5651885" cy="381000"/>
          </a:xfrm>
          <a:prstGeom prst="rect">
            <a:avLst/>
          </a:prstGeom>
        </p:spPr>
        <p:txBody>
          <a:bodyPr vert="horz"/>
          <a:lstStyle>
            <a:lvl1pPr marL="0" indent="0" algn="l">
              <a:buFontTx/>
              <a:buNone/>
              <a:defRPr sz="2800" b="1" i="0" cap="all" baseline="0">
                <a:solidFill>
                  <a:srgbClr val="909090"/>
                </a:solidFill>
              </a:defRPr>
            </a:lvl1pPr>
            <a:lvl2pPr marL="457200" indent="0" algn="l">
              <a:buFontTx/>
              <a:buNone/>
              <a:defRPr sz="2800" b="1" i="0" cap="all">
                <a:solidFill>
                  <a:srgbClr val="909090"/>
                </a:solidFill>
              </a:defRPr>
            </a:lvl2pPr>
            <a:lvl3pPr marL="914400" indent="0" algn="l">
              <a:buFontTx/>
              <a:buNone/>
              <a:defRPr sz="2800" b="1" i="0" cap="all">
                <a:solidFill>
                  <a:srgbClr val="909090"/>
                </a:solidFill>
              </a:defRPr>
            </a:lvl3pPr>
            <a:lvl4pPr marL="1371600" indent="0" algn="l">
              <a:buFontTx/>
              <a:buNone/>
              <a:defRPr sz="2800" b="1" i="0" cap="all">
                <a:solidFill>
                  <a:srgbClr val="909090"/>
                </a:solidFill>
              </a:defRPr>
            </a:lvl4pPr>
            <a:lvl5pPr marL="1828800" indent="0" algn="l">
              <a:buFontTx/>
              <a:buNone/>
              <a:defRPr sz="2800" b="1" i="0" cap="all">
                <a:solidFill>
                  <a:srgbClr val="909090"/>
                </a:solidFill>
              </a:defRPr>
            </a:lvl5pPr>
          </a:lstStyle>
          <a:p>
            <a:pPr lvl="0"/>
            <a:r>
              <a:rPr lang="en-CA" dirty="0" smtClean="0"/>
              <a:t>Title of the page</a:t>
            </a:r>
            <a:endParaRPr lang="en-US" dirty="0"/>
          </a:p>
        </p:txBody>
      </p:sp>
      <p:sp>
        <p:nvSpPr>
          <p:cNvPr id="44" name="Text Placeholder 43"/>
          <p:cNvSpPr>
            <a:spLocks noGrp="1"/>
          </p:cNvSpPr>
          <p:nvPr>
            <p:ph type="body" sz="quarter" idx="14" hasCustomPrompt="1"/>
          </p:nvPr>
        </p:nvSpPr>
        <p:spPr>
          <a:xfrm>
            <a:off x="596514" y="4720100"/>
            <a:ext cx="7862885" cy="266700"/>
          </a:xfrm>
          <a:prstGeom prst="rect">
            <a:avLst/>
          </a:prstGeom>
        </p:spPr>
        <p:txBody>
          <a:bodyPr vert="horz"/>
          <a:lstStyle>
            <a:lvl1pPr marL="0" indent="0" algn="r">
              <a:buFontTx/>
              <a:buNone/>
              <a:defRPr sz="900" b="1" i="0" baseline="0">
                <a:solidFill>
                  <a:schemeClr val="bg1"/>
                </a:solidFill>
              </a:defRPr>
            </a:lvl1pPr>
            <a:lvl2pPr marL="457200" indent="0" algn="r">
              <a:buFontTx/>
              <a:buNone/>
              <a:defRPr sz="800" b="1" i="0" baseline="0">
                <a:solidFill>
                  <a:schemeClr val="bg1"/>
                </a:solidFill>
              </a:defRPr>
            </a:lvl2pPr>
            <a:lvl3pPr marL="914400" indent="0" algn="r">
              <a:buFontTx/>
              <a:buNone/>
              <a:defRPr sz="800" b="1" i="0" baseline="0">
                <a:solidFill>
                  <a:schemeClr val="bg1"/>
                </a:solidFill>
              </a:defRPr>
            </a:lvl3pPr>
            <a:lvl4pPr marL="1371600" indent="0" algn="r">
              <a:buFontTx/>
              <a:buNone/>
              <a:defRPr sz="800" b="1" i="0" baseline="0">
                <a:solidFill>
                  <a:schemeClr val="bg1"/>
                </a:solidFill>
              </a:defRPr>
            </a:lvl4pPr>
            <a:lvl5pPr marL="1828800" indent="0" algn="r">
              <a:buFontTx/>
              <a:buNone/>
              <a:defRPr sz="800" b="1" i="0" baseline="0">
                <a:solidFill>
                  <a:schemeClr val="bg1"/>
                </a:solidFill>
              </a:defRPr>
            </a:lvl5pPr>
          </a:lstStyle>
          <a:p>
            <a:pPr lvl="0"/>
            <a:r>
              <a:rPr lang="en-CA" dirty="0" smtClean="0"/>
              <a:t>DESLOGES.CA</a:t>
            </a:r>
            <a:endParaRPr lang="en-US" dirty="0"/>
          </a:p>
        </p:txBody>
      </p:sp>
      <p:sp>
        <p:nvSpPr>
          <p:cNvPr id="5" name="Picture Placeholder 4"/>
          <p:cNvSpPr>
            <a:spLocks noGrp="1"/>
          </p:cNvSpPr>
          <p:nvPr>
            <p:ph type="pic" sz="quarter" idx="15" hasCustomPrompt="1"/>
          </p:nvPr>
        </p:nvSpPr>
        <p:spPr>
          <a:xfrm>
            <a:off x="4712514" y="1809750"/>
            <a:ext cx="3746885" cy="2362200"/>
          </a:xfrm>
          <a:prstGeom prst="rect">
            <a:avLst/>
          </a:prstGeom>
        </p:spPr>
        <p:txBody>
          <a:bodyPr vert="horz"/>
          <a:lstStyle>
            <a:lvl1pPr marL="0" indent="0" algn="ctr">
              <a:buFontTx/>
              <a:buNone/>
              <a:defRPr sz="1200" baseline="0">
                <a:solidFill>
                  <a:srgbClr val="909090"/>
                </a:solidFill>
              </a:defRPr>
            </a:lvl1pPr>
          </a:lstStyle>
          <a:p>
            <a:r>
              <a:rPr lang="en-US" dirty="0" smtClean="0"/>
              <a:t>Drag a photo you want to use here.</a:t>
            </a:r>
            <a:endParaRPr lang="en-US" dirty="0"/>
          </a:p>
        </p:txBody>
      </p:sp>
    </p:spTree>
    <p:extLst>
      <p:ext uri="{BB962C8B-B14F-4D97-AF65-F5344CB8AC3E}">
        <p14:creationId xmlns:p14="http://schemas.microsoft.com/office/powerpoint/2010/main" val="173599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efits + Photo">
    <p:bg>
      <p:bgPr>
        <a:solidFill>
          <a:srgbClr val="E5011C"/>
        </a:solidFill>
        <a:effectLst/>
      </p:bgPr>
    </p:bg>
    <p:spTree>
      <p:nvGrpSpPr>
        <p:cNvPr id="1" name=""/>
        <p:cNvGrpSpPr/>
        <p:nvPr/>
      </p:nvGrpSpPr>
      <p:grpSpPr>
        <a:xfrm>
          <a:off x="0" y="0"/>
          <a:ext cx="0" cy="0"/>
          <a:chOff x="0" y="0"/>
          <a:chExt cx="0" cy="0"/>
        </a:xfrm>
      </p:grpSpPr>
      <p:pic>
        <p:nvPicPr>
          <p:cNvPr id="39" name="Picture 3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2076450"/>
            <a:ext cx="4735454" cy="3962402"/>
          </a:xfrm>
          <a:prstGeom prst="rect">
            <a:avLst/>
          </a:prstGeom>
        </p:spPr>
      </p:pic>
      <p:pic>
        <p:nvPicPr>
          <p:cNvPr id="38" name="Picture 3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3638550"/>
            <a:ext cx="4735454" cy="3962402"/>
          </a:xfrm>
          <a:prstGeom prst="rect">
            <a:avLst/>
          </a:prstGeom>
        </p:spPr>
      </p:pic>
      <p:pic>
        <p:nvPicPr>
          <p:cNvPr id="17" name="Picture 16"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5737993" y="1047748"/>
            <a:ext cx="4735454" cy="3962402"/>
          </a:xfrm>
          <a:prstGeom prst="rect">
            <a:avLst/>
          </a:prstGeom>
        </p:spPr>
      </p:pic>
      <p:pic>
        <p:nvPicPr>
          <p:cNvPr id="18" name="Picture 1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762000" y="2724151"/>
            <a:ext cx="4735454" cy="3962402"/>
          </a:xfrm>
          <a:prstGeom prst="rect">
            <a:avLst/>
          </a:prstGeom>
        </p:spPr>
      </p:pic>
      <p:pic>
        <p:nvPicPr>
          <p:cNvPr id="19" name="Picture 1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1295400" y="-1085851"/>
            <a:ext cx="4735454" cy="3962402"/>
          </a:xfrm>
          <a:prstGeom prst="rect">
            <a:avLst/>
          </a:prstGeom>
        </p:spPr>
      </p:pic>
      <p:pic>
        <p:nvPicPr>
          <p:cNvPr id="20" name="Picture 19"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6450929" y="-476250"/>
            <a:ext cx="4735454" cy="3962402"/>
          </a:xfrm>
          <a:prstGeom prst="rect">
            <a:avLst/>
          </a:prstGeom>
        </p:spPr>
      </p:pic>
      <p:sp>
        <p:nvSpPr>
          <p:cNvPr id="21" name="Rectangle 20"/>
          <p:cNvSpPr/>
          <p:nvPr userDrawn="1"/>
        </p:nvSpPr>
        <p:spPr>
          <a:xfrm>
            <a:off x="0" y="57150"/>
            <a:ext cx="9144000" cy="4495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6" name="Picture 25" descr="bigLeaf.png"/>
          <p:cNvPicPr>
            <a:picLocks noChangeAspect="1"/>
          </p:cNvPicPr>
          <p:nvPr userDrawn="1"/>
        </p:nvPicPr>
        <p:blipFill>
          <a:blip r:embed="rId2">
            <a:duotone>
              <a:prstClr val="black"/>
              <a:srgbClr val="641911">
                <a:tint val="45000"/>
                <a:satMod val="400000"/>
              </a:srgbClr>
            </a:duotone>
            <a:alphaModFix amt="5000"/>
            <a:extLst>
              <a:ext uri="{28A0092B-C50C-407E-A947-70E740481C1C}">
                <a14:useLocalDpi xmlns:a14="http://schemas.microsoft.com/office/drawing/2010/main" val="0"/>
              </a:ext>
            </a:extLst>
          </a:blip>
          <a:stretch>
            <a:fillRect/>
          </a:stretch>
        </p:blipFill>
        <p:spPr>
          <a:xfrm>
            <a:off x="6400800" y="992557"/>
            <a:ext cx="4045457" cy="3385045"/>
          </a:xfrm>
          <a:prstGeom prst="rect">
            <a:avLst/>
          </a:prstGeom>
        </p:spPr>
      </p:pic>
      <p:cxnSp>
        <p:nvCxnSpPr>
          <p:cNvPr id="27" name="Straight Connector 26"/>
          <p:cNvCxnSpPr/>
          <p:nvPr userDrawn="1"/>
        </p:nvCxnSpPr>
        <p:spPr>
          <a:xfrm>
            <a:off x="520314" y="361950"/>
            <a:ext cx="0" cy="838200"/>
          </a:xfrm>
          <a:prstGeom prst="line">
            <a:avLst/>
          </a:prstGeom>
          <a:ln w="38100" cmpd="sng">
            <a:solidFill>
              <a:srgbClr val="E5011C"/>
            </a:solidFill>
          </a:ln>
        </p:spPr>
        <p:style>
          <a:lnRef idx="1">
            <a:schemeClr val="accent2"/>
          </a:lnRef>
          <a:fillRef idx="0">
            <a:schemeClr val="accent2"/>
          </a:fillRef>
          <a:effectRef idx="0">
            <a:schemeClr val="accent2"/>
          </a:effectRef>
          <a:fontRef idx="minor">
            <a:schemeClr val="tx1"/>
          </a:fontRef>
        </p:style>
      </p:cxnSp>
      <p:sp>
        <p:nvSpPr>
          <p:cNvPr id="31" name="Picture Placeholder 29"/>
          <p:cNvSpPr>
            <a:spLocks noGrp="1"/>
          </p:cNvSpPr>
          <p:nvPr>
            <p:ph type="pic" sz="quarter" idx="10" hasCustomPrompt="1"/>
          </p:nvPr>
        </p:nvSpPr>
        <p:spPr>
          <a:xfrm>
            <a:off x="6597650" y="388938"/>
            <a:ext cx="1784350" cy="430212"/>
          </a:xfrm>
          <a:prstGeom prst="rect">
            <a:avLst/>
          </a:prstGeom>
        </p:spPr>
        <p:txBody>
          <a:bodyPr vert="horz"/>
          <a:lstStyle>
            <a:lvl1pPr marL="0" indent="0" algn="ctr">
              <a:buFontTx/>
              <a:buNone/>
              <a:defRPr sz="900" b="1" i="0">
                <a:solidFill>
                  <a:srgbClr val="909090"/>
                </a:solidFill>
              </a:defRPr>
            </a:lvl1pPr>
          </a:lstStyle>
          <a:p>
            <a:r>
              <a:rPr lang="en-US" dirty="0" smtClean="0"/>
              <a:t>DRAG LOGO HERE</a:t>
            </a:r>
            <a:br>
              <a:rPr lang="en-US" dirty="0" smtClean="0"/>
            </a:br>
            <a:r>
              <a:rPr lang="en-US" dirty="0" smtClean="0"/>
              <a:t>(Use .PNG file provided)</a:t>
            </a:r>
            <a:endParaRPr lang="en-US" dirty="0"/>
          </a:p>
        </p:txBody>
      </p:sp>
      <p:sp>
        <p:nvSpPr>
          <p:cNvPr id="35" name="Text Placeholder 45"/>
          <p:cNvSpPr>
            <a:spLocks noGrp="1"/>
          </p:cNvSpPr>
          <p:nvPr>
            <p:ph type="body" sz="quarter" idx="12" hasCustomPrompt="1"/>
          </p:nvPr>
        </p:nvSpPr>
        <p:spPr>
          <a:xfrm>
            <a:off x="596515" y="895350"/>
            <a:ext cx="5374690" cy="319743"/>
          </a:xfrm>
          <a:prstGeom prst="rect">
            <a:avLst/>
          </a:prstGeom>
        </p:spPr>
        <p:txBody>
          <a:bodyPr vert="horz"/>
          <a:lstStyle>
            <a:lvl1pPr marL="0" indent="0" algn="l">
              <a:buFontTx/>
              <a:buNone/>
              <a:defRPr sz="1600" baseline="0">
                <a:solidFill>
                  <a:srgbClr val="E5011C"/>
                </a:solidFill>
              </a:defRPr>
            </a:lvl1pPr>
            <a:lvl2pPr marL="457200" indent="0" algn="ctr">
              <a:buFontTx/>
              <a:buNone/>
              <a:defRPr sz="1800" baseline="0">
                <a:solidFill>
                  <a:srgbClr val="E5011C"/>
                </a:solidFill>
              </a:defRPr>
            </a:lvl2pPr>
            <a:lvl3pPr marL="914400" indent="0" algn="ctr">
              <a:buFontTx/>
              <a:buNone/>
              <a:defRPr sz="1800" baseline="0">
                <a:solidFill>
                  <a:srgbClr val="E5011C"/>
                </a:solidFill>
              </a:defRPr>
            </a:lvl3pPr>
            <a:lvl4pPr marL="1371600" indent="0" algn="ctr">
              <a:buFontTx/>
              <a:buNone/>
              <a:defRPr sz="1800" baseline="0">
                <a:solidFill>
                  <a:srgbClr val="E5011C"/>
                </a:solidFill>
              </a:defRPr>
            </a:lvl4pPr>
            <a:lvl5pPr marL="1828800" indent="0" algn="ctr">
              <a:buFontTx/>
              <a:buNone/>
              <a:defRPr sz="1800" baseline="0">
                <a:solidFill>
                  <a:srgbClr val="E5011C"/>
                </a:solidFill>
              </a:defRPr>
            </a:lvl5pPr>
          </a:lstStyle>
          <a:p>
            <a:pPr lvl="0"/>
            <a:r>
              <a:rPr lang="en-CA" dirty="0" smtClean="0"/>
              <a:t>Subtitle of presentation here</a:t>
            </a:r>
            <a:endParaRPr lang="en-US" dirty="0"/>
          </a:p>
        </p:txBody>
      </p:sp>
      <p:sp>
        <p:nvSpPr>
          <p:cNvPr id="36" name="Title 35"/>
          <p:cNvSpPr>
            <a:spLocks noGrp="1"/>
          </p:cNvSpPr>
          <p:nvPr>
            <p:ph type="title" hasCustomPrompt="1"/>
          </p:nvPr>
        </p:nvSpPr>
        <p:spPr>
          <a:xfrm>
            <a:off x="596514" y="206375"/>
            <a:ext cx="5651886" cy="460375"/>
          </a:xfrm>
          <a:prstGeom prst="rect">
            <a:avLst/>
          </a:prstGeom>
        </p:spPr>
        <p:txBody>
          <a:bodyPr vert="horz"/>
          <a:lstStyle>
            <a:lvl1pPr algn="l">
              <a:lnSpc>
                <a:spcPct val="100000"/>
              </a:lnSpc>
              <a:spcBef>
                <a:spcPts val="200"/>
              </a:spcBef>
              <a:spcAft>
                <a:spcPts val="200"/>
              </a:spcAft>
              <a:defRPr sz="2800" b="1" i="0" cap="all">
                <a:solidFill>
                  <a:srgbClr val="909090"/>
                </a:solidFill>
              </a:defRPr>
            </a:lvl1pPr>
          </a:lstStyle>
          <a:p>
            <a:r>
              <a:rPr lang="en-CA" dirty="0" smtClean="0"/>
              <a:t>The</a:t>
            </a:r>
            <a:endParaRPr lang="en-US" dirty="0"/>
          </a:p>
        </p:txBody>
      </p:sp>
      <p:sp>
        <p:nvSpPr>
          <p:cNvPr id="42" name="Text Placeholder 41"/>
          <p:cNvSpPr>
            <a:spLocks noGrp="1"/>
          </p:cNvSpPr>
          <p:nvPr>
            <p:ph type="body" sz="quarter" idx="13" hasCustomPrompt="1"/>
          </p:nvPr>
        </p:nvSpPr>
        <p:spPr>
          <a:xfrm>
            <a:off x="596514" y="514350"/>
            <a:ext cx="5651885" cy="381000"/>
          </a:xfrm>
          <a:prstGeom prst="rect">
            <a:avLst/>
          </a:prstGeom>
        </p:spPr>
        <p:txBody>
          <a:bodyPr vert="horz"/>
          <a:lstStyle>
            <a:lvl1pPr marL="0" indent="0" algn="l">
              <a:buFontTx/>
              <a:buNone/>
              <a:defRPr sz="2800" b="1" i="0" cap="all" baseline="0">
                <a:solidFill>
                  <a:srgbClr val="909090"/>
                </a:solidFill>
              </a:defRPr>
            </a:lvl1pPr>
            <a:lvl2pPr marL="457200" indent="0" algn="l">
              <a:buFontTx/>
              <a:buNone/>
              <a:defRPr sz="2800" b="1" i="0" cap="all">
                <a:solidFill>
                  <a:srgbClr val="909090"/>
                </a:solidFill>
              </a:defRPr>
            </a:lvl2pPr>
            <a:lvl3pPr marL="914400" indent="0" algn="l">
              <a:buFontTx/>
              <a:buNone/>
              <a:defRPr sz="2800" b="1" i="0" cap="all">
                <a:solidFill>
                  <a:srgbClr val="909090"/>
                </a:solidFill>
              </a:defRPr>
            </a:lvl3pPr>
            <a:lvl4pPr marL="1371600" indent="0" algn="l">
              <a:buFontTx/>
              <a:buNone/>
              <a:defRPr sz="2800" b="1" i="0" cap="all">
                <a:solidFill>
                  <a:srgbClr val="909090"/>
                </a:solidFill>
              </a:defRPr>
            </a:lvl4pPr>
            <a:lvl5pPr marL="1828800" indent="0" algn="l">
              <a:buFontTx/>
              <a:buNone/>
              <a:defRPr sz="2800" b="1" i="0" cap="all">
                <a:solidFill>
                  <a:srgbClr val="909090"/>
                </a:solidFill>
              </a:defRPr>
            </a:lvl5pPr>
          </a:lstStyle>
          <a:p>
            <a:pPr lvl="0"/>
            <a:r>
              <a:rPr lang="en-CA" dirty="0" smtClean="0"/>
              <a:t>Title of the page</a:t>
            </a:r>
            <a:endParaRPr lang="en-US" dirty="0"/>
          </a:p>
        </p:txBody>
      </p:sp>
      <p:sp>
        <p:nvSpPr>
          <p:cNvPr id="44" name="Text Placeholder 43"/>
          <p:cNvSpPr>
            <a:spLocks noGrp="1"/>
          </p:cNvSpPr>
          <p:nvPr>
            <p:ph type="body" sz="quarter" idx="14" hasCustomPrompt="1"/>
          </p:nvPr>
        </p:nvSpPr>
        <p:spPr>
          <a:xfrm>
            <a:off x="596514" y="4720100"/>
            <a:ext cx="7862885" cy="266700"/>
          </a:xfrm>
          <a:prstGeom prst="rect">
            <a:avLst/>
          </a:prstGeom>
        </p:spPr>
        <p:txBody>
          <a:bodyPr vert="horz"/>
          <a:lstStyle>
            <a:lvl1pPr marL="0" indent="0" algn="r">
              <a:buFontTx/>
              <a:buNone/>
              <a:defRPr sz="900" b="1" i="0" baseline="0">
                <a:solidFill>
                  <a:schemeClr val="bg1"/>
                </a:solidFill>
              </a:defRPr>
            </a:lvl1pPr>
            <a:lvl2pPr marL="457200" indent="0" algn="r">
              <a:buFontTx/>
              <a:buNone/>
              <a:defRPr sz="800" b="1" i="0" baseline="0">
                <a:solidFill>
                  <a:schemeClr val="bg1"/>
                </a:solidFill>
              </a:defRPr>
            </a:lvl2pPr>
            <a:lvl3pPr marL="914400" indent="0" algn="r">
              <a:buFontTx/>
              <a:buNone/>
              <a:defRPr sz="800" b="1" i="0" baseline="0">
                <a:solidFill>
                  <a:schemeClr val="bg1"/>
                </a:solidFill>
              </a:defRPr>
            </a:lvl3pPr>
            <a:lvl4pPr marL="1371600" indent="0" algn="r">
              <a:buFontTx/>
              <a:buNone/>
              <a:defRPr sz="800" b="1" i="0" baseline="0">
                <a:solidFill>
                  <a:schemeClr val="bg1"/>
                </a:solidFill>
              </a:defRPr>
            </a:lvl4pPr>
            <a:lvl5pPr marL="1828800" indent="0" algn="r">
              <a:buFontTx/>
              <a:buNone/>
              <a:defRPr sz="800" b="1" i="0" baseline="0">
                <a:solidFill>
                  <a:schemeClr val="bg1"/>
                </a:solidFill>
              </a:defRPr>
            </a:lvl5pPr>
          </a:lstStyle>
          <a:p>
            <a:pPr lvl="0"/>
            <a:r>
              <a:rPr lang="en-CA" dirty="0" smtClean="0"/>
              <a:t>DESLOGES.CA</a:t>
            </a:r>
            <a:endParaRPr lang="en-US" dirty="0"/>
          </a:p>
        </p:txBody>
      </p:sp>
      <p:grpSp>
        <p:nvGrpSpPr>
          <p:cNvPr id="40" name="Group 39"/>
          <p:cNvGrpSpPr/>
          <p:nvPr userDrawn="1"/>
        </p:nvGrpSpPr>
        <p:grpSpPr>
          <a:xfrm>
            <a:off x="609600" y="1809750"/>
            <a:ext cx="3810000" cy="2348558"/>
            <a:chOff x="609600" y="1747192"/>
            <a:chExt cx="3810000" cy="2348558"/>
          </a:xfrm>
        </p:grpSpPr>
        <p:sp>
          <p:nvSpPr>
            <p:cNvPr id="41" name="Rectangle 40"/>
            <p:cNvSpPr/>
            <p:nvPr/>
          </p:nvSpPr>
          <p:spPr>
            <a:xfrm>
              <a:off x="609600" y="1747192"/>
              <a:ext cx="3810000" cy="519758"/>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43" name="Rectangle 42"/>
            <p:cNvSpPr/>
            <p:nvPr/>
          </p:nvSpPr>
          <p:spPr>
            <a:xfrm>
              <a:off x="609600" y="2356793"/>
              <a:ext cx="3810000" cy="519758"/>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5" name="Rectangle 44"/>
            <p:cNvSpPr/>
            <p:nvPr/>
          </p:nvSpPr>
          <p:spPr>
            <a:xfrm>
              <a:off x="609600" y="2966394"/>
              <a:ext cx="3810000" cy="519758"/>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6" name="Rectangle 45"/>
            <p:cNvSpPr/>
            <p:nvPr/>
          </p:nvSpPr>
          <p:spPr>
            <a:xfrm>
              <a:off x="609600" y="3575992"/>
              <a:ext cx="3810000" cy="519758"/>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pic>
        <p:nvPicPr>
          <p:cNvPr id="47" name="Picture 46" descr="verification12.png"/>
          <p:cNvPicPr>
            <a:picLocks noChangeAspect="1"/>
          </p:cNvPicPr>
          <p:nvPr userDrawn="1"/>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21857" y="1922953"/>
            <a:ext cx="268743" cy="268743"/>
          </a:xfrm>
          <a:prstGeom prst="rect">
            <a:avLst/>
          </a:prstGeom>
        </p:spPr>
      </p:pic>
      <p:pic>
        <p:nvPicPr>
          <p:cNvPr id="52" name="Picture 51" descr="verification12.png"/>
          <p:cNvPicPr>
            <a:picLocks noChangeAspect="1"/>
          </p:cNvPicPr>
          <p:nvPr userDrawn="1"/>
        </p:nvPicPr>
        <p:blipFill>
          <a:blip r:embed="rId3">
            <a:duotone>
              <a:srgbClr val="C0504D">
                <a:shade val="45000"/>
                <a:satMod val="135000"/>
              </a:srgbClr>
              <a:prstClr val="white"/>
            </a:duotone>
            <a:extLst>
              <a:ext uri="{28A0092B-C50C-407E-A947-70E740481C1C}">
                <a14:useLocalDpi xmlns:a14="http://schemas.microsoft.com/office/drawing/2010/main" val="0"/>
              </a:ext>
            </a:extLst>
          </a:blip>
          <a:stretch>
            <a:fillRect/>
          </a:stretch>
        </p:blipFill>
        <p:spPr>
          <a:xfrm>
            <a:off x="721857" y="2558108"/>
            <a:ext cx="268743" cy="268743"/>
          </a:xfrm>
          <a:prstGeom prst="rect">
            <a:avLst/>
          </a:prstGeom>
        </p:spPr>
      </p:pic>
      <p:pic>
        <p:nvPicPr>
          <p:cNvPr id="53" name="Picture 52" descr="verification12.png"/>
          <p:cNvPicPr>
            <a:picLocks noChangeAspect="1"/>
          </p:cNvPicPr>
          <p:nvPr userDrawn="1"/>
        </p:nvPicPr>
        <p:blipFill>
          <a:blip r:embed="rId3">
            <a:duotone>
              <a:srgbClr val="C0504D">
                <a:shade val="45000"/>
                <a:satMod val="135000"/>
              </a:srgbClr>
              <a:prstClr val="white"/>
            </a:duotone>
            <a:extLst>
              <a:ext uri="{28A0092B-C50C-407E-A947-70E740481C1C}">
                <a14:useLocalDpi xmlns:a14="http://schemas.microsoft.com/office/drawing/2010/main" val="0"/>
              </a:ext>
            </a:extLst>
          </a:blip>
          <a:stretch>
            <a:fillRect/>
          </a:stretch>
        </p:blipFill>
        <p:spPr>
          <a:xfrm>
            <a:off x="721857" y="3167708"/>
            <a:ext cx="268743" cy="268743"/>
          </a:xfrm>
          <a:prstGeom prst="rect">
            <a:avLst/>
          </a:prstGeom>
        </p:spPr>
      </p:pic>
      <p:pic>
        <p:nvPicPr>
          <p:cNvPr id="54" name="Picture 53" descr="verification12.png"/>
          <p:cNvPicPr>
            <a:picLocks noChangeAspect="1"/>
          </p:cNvPicPr>
          <p:nvPr userDrawn="1"/>
        </p:nvPicPr>
        <p:blipFill>
          <a:blip r:embed="rId3">
            <a:duotone>
              <a:srgbClr val="C0504D">
                <a:shade val="45000"/>
                <a:satMod val="135000"/>
              </a:srgbClr>
              <a:prstClr val="white"/>
            </a:duotone>
            <a:extLst>
              <a:ext uri="{28A0092B-C50C-407E-A947-70E740481C1C}">
                <a14:useLocalDpi xmlns:a14="http://schemas.microsoft.com/office/drawing/2010/main" val="0"/>
              </a:ext>
            </a:extLst>
          </a:blip>
          <a:stretch>
            <a:fillRect/>
          </a:stretch>
        </p:blipFill>
        <p:spPr>
          <a:xfrm>
            <a:off x="721857" y="3777308"/>
            <a:ext cx="268743" cy="268743"/>
          </a:xfrm>
          <a:prstGeom prst="rect">
            <a:avLst/>
          </a:prstGeom>
        </p:spPr>
      </p:pic>
      <p:sp>
        <p:nvSpPr>
          <p:cNvPr id="55" name="Picture Placeholder 4"/>
          <p:cNvSpPr>
            <a:spLocks noGrp="1"/>
          </p:cNvSpPr>
          <p:nvPr>
            <p:ph type="pic" sz="quarter" idx="15" hasCustomPrompt="1"/>
          </p:nvPr>
        </p:nvSpPr>
        <p:spPr>
          <a:xfrm>
            <a:off x="4712514" y="1809750"/>
            <a:ext cx="3746885" cy="2362200"/>
          </a:xfrm>
          <a:prstGeom prst="rect">
            <a:avLst/>
          </a:prstGeom>
        </p:spPr>
        <p:txBody>
          <a:bodyPr vert="horz"/>
          <a:lstStyle>
            <a:lvl1pPr marL="0" indent="0" algn="ctr">
              <a:buFontTx/>
              <a:buNone/>
              <a:defRPr sz="1200" baseline="0">
                <a:solidFill>
                  <a:srgbClr val="909090"/>
                </a:solidFill>
              </a:defRPr>
            </a:lvl1pPr>
          </a:lstStyle>
          <a:p>
            <a:r>
              <a:rPr lang="en-US" dirty="0" smtClean="0"/>
              <a:t>Drag a photo you want to use here.</a:t>
            </a:r>
            <a:endParaRPr lang="en-US" dirty="0"/>
          </a:p>
        </p:txBody>
      </p:sp>
      <p:sp>
        <p:nvSpPr>
          <p:cNvPr id="3" name="Text Placeholder 2"/>
          <p:cNvSpPr>
            <a:spLocks noGrp="1"/>
          </p:cNvSpPr>
          <p:nvPr>
            <p:ph type="body" sz="quarter" idx="16" hasCustomPrompt="1"/>
          </p:nvPr>
        </p:nvSpPr>
        <p:spPr>
          <a:xfrm>
            <a:off x="990600" y="1922463"/>
            <a:ext cx="3276600" cy="269875"/>
          </a:xfrm>
          <a:prstGeom prst="rect">
            <a:avLst/>
          </a:prstGeom>
        </p:spPr>
        <p:txBody>
          <a:bodyPr vert="horz"/>
          <a:lstStyle>
            <a:lvl1pPr marL="0" indent="0" algn="l">
              <a:buFontTx/>
              <a:buNone/>
              <a:defRPr sz="1400" b="0" i="0">
                <a:solidFill>
                  <a:srgbClr val="909090"/>
                </a:solidFill>
              </a:defRPr>
            </a:lvl1pPr>
            <a:lvl2pPr marL="457200" indent="0" algn="l">
              <a:buFontTx/>
              <a:buNone/>
              <a:defRPr sz="1400" b="0" i="0">
                <a:solidFill>
                  <a:srgbClr val="909090"/>
                </a:solidFill>
              </a:defRPr>
            </a:lvl2pPr>
            <a:lvl3pPr marL="914400" indent="0" algn="l">
              <a:buFontTx/>
              <a:buNone/>
              <a:defRPr sz="1400" b="0" i="0">
                <a:solidFill>
                  <a:srgbClr val="909090"/>
                </a:solidFill>
              </a:defRPr>
            </a:lvl3pPr>
            <a:lvl4pPr marL="1371600" indent="0" algn="l">
              <a:buFontTx/>
              <a:buNone/>
              <a:defRPr sz="1400" b="0" i="0">
                <a:solidFill>
                  <a:srgbClr val="909090"/>
                </a:solidFill>
              </a:defRPr>
            </a:lvl4pPr>
            <a:lvl5pPr marL="1828800" indent="0" algn="l">
              <a:buFontTx/>
              <a:buNone/>
              <a:defRPr sz="1400" b="0" i="0">
                <a:solidFill>
                  <a:srgbClr val="909090"/>
                </a:solidFill>
              </a:defRPr>
            </a:lvl5pPr>
          </a:lstStyle>
          <a:p>
            <a:pPr lvl="0"/>
            <a:r>
              <a:rPr lang="en-CA" dirty="0" smtClean="0"/>
              <a:t>Benefit or bullet point</a:t>
            </a:r>
            <a:endParaRPr lang="en-US" dirty="0"/>
          </a:p>
        </p:txBody>
      </p:sp>
      <p:sp>
        <p:nvSpPr>
          <p:cNvPr id="8" name="Text Placeholder 7"/>
          <p:cNvSpPr>
            <a:spLocks noGrp="1"/>
          </p:cNvSpPr>
          <p:nvPr>
            <p:ph type="body" sz="quarter" idx="17" hasCustomPrompt="1"/>
          </p:nvPr>
        </p:nvSpPr>
        <p:spPr>
          <a:xfrm>
            <a:off x="990600" y="2530475"/>
            <a:ext cx="3276600" cy="269875"/>
          </a:xfrm>
          <a:prstGeom prst="rect">
            <a:avLst/>
          </a:prstGeom>
        </p:spPr>
        <p:txBody>
          <a:bodyPr vert="horz"/>
          <a:lstStyle>
            <a:lvl1pPr marL="0" indent="0">
              <a:buFontTx/>
              <a:buNone/>
              <a:defRPr sz="1400" baseline="0">
                <a:solidFill>
                  <a:srgbClr val="909090"/>
                </a:solidFill>
              </a:defRPr>
            </a:lvl1pPr>
            <a:lvl2pPr marL="457200" indent="0">
              <a:buFontTx/>
              <a:buNone/>
              <a:defRPr sz="1400" baseline="0">
                <a:solidFill>
                  <a:srgbClr val="909090"/>
                </a:solidFill>
              </a:defRPr>
            </a:lvl2pPr>
            <a:lvl3pPr marL="914400" indent="0">
              <a:buFontTx/>
              <a:buNone/>
              <a:defRPr sz="1400" baseline="0">
                <a:solidFill>
                  <a:srgbClr val="909090"/>
                </a:solidFill>
              </a:defRPr>
            </a:lvl3pPr>
            <a:lvl4pPr marL="1371600" indent="0">
              <a:buFontTx/>
              <a:buNone/>
              <a:defRPr sz="1400" baseline="0">
                <a:solidFill>
                  <a:srgbClr val="909090"/>
                </a:solidFill>
              </a:defRPr>
            </a:lvl4pPr>
            <a:lvl5pPr marL="1828800" indent="0">
              <a:buFontTx/>
              <a:buNone/>
              <a:defRPr sz="1400" baseline="0">
                <a:solidFill>
                  <a:srgbClr val="909090"/>
                </a:solidFill>
              </a:defRPr>
            </a:lvl5pPr>
          </a:lstStyle>
          <a:p>
            <a:pPr lvl="0"/>
            <a:r>
              <a:rPr lang="en-CA" dirty="0" smtClean="0"/>
              <a:t>Benefit or bullet point</a:t>
            </a:r>
            <a:endParaRPr lang="en-US" dirty="0"/>
          </a:p>
        </p:txBody>
      </p:sp>
      <p:sp>
        <p:nvSpPr>
          <p:cNvPr id="10" name="Text Placeholder 9"/>
          <p:cNvSpPr>
            <a:spLocks noGrp="1"/>
          </p:cNvSpPr>
          <p:nvPr>
            <p:ph type="body" sz="quarter" idx="18" hasCustomPrompt="1"/>
          </p:nvPr>
        </p:nvSpPr>
        <p:spPr>
          <a:xfrm>
            <a:off x="990600" y="3140075"/>
            <a:ext cx="3276600" cy="269875"/>
          </a:xfrm>
          <a:prstGeom prst="rect">
            <a:avLst/>
          </a:prstGeom>
        </p:spPr>
        <p:txBody>
          <a:bodyPr vert="horz"/>
          <a:lstStyle>
            <a:lvl1pPr marL="0" indent="0">
              <a:buFontTx/>
              <a:buNone/>
              <a:defRPr sz="1400" baseline="0">
                <a:solidFill>
                  <a:srgbClr val="909090"/>
                </a:solidFill>
              </a:defRPr>
            </a:lvl1pPr>
            <a:lvl2pPr marL="457200" indent="0">
              <a:buFontTx/>
              <a:buNone/>
              <a:defRPr sz="1400" baseline="0">
                <a:solidFill>
                  <a:srgbClr val="909090"/>
                </a:solidFill>
              </a:defRPr>
            </a:lvl2pPr>
            <a:lvl3pPr marL="914400" indent="0">
              <a:buFontTx/>
              <a:buNone/>
              <a:defRPr sz="1400" baseline="0">
                <a:solidFill>
                  <a:srgbClr val="909090"/>
                </a:solidFill>
              </a:defRPr>
            </a:lvl3pPr>
            <a:lvl4pPr marL="1371600" indent="0">
              <a:buFontTx/>
              <a:buNone/>
              <a:defRPr sz="1400" baseline="0">
                <a:solidFill>
                  <a:srgbClr val="909090"/>
                </a:solidFill>
              </a:defRPr>
            </a:lvl4pPr>
            <a:lvl5pPr marL="1828800" indent="0">
              <a:buFontTx/>
              <a:buNone/>
              <a:defRPr sz="1400" baseline="0">
                <a:solidFill>
                  <a:srgbClr val="909090"/>
                </a:solidFill>
              </a:defRPr>
            </a:lvl5pPr>
          </a:lstStyle>
          <a:p>
            <a:pPr lvl="0"/>
            <a:r>
              <a:rPr lang="en-CA" dirty="0" smtClean="0"/>
              <a:t>Benefit or bullet point</a:t>
            </a:r>
            <a:endParaRPr lang="en-US" dirty="0"/>
          </a:p>
        </p:txBody>
      </p:sp>
      <p:sp>
        <p:nvSpPr>
          <p:cNvPr id="14" name="Text Placeholder 13"/>
          <p:cNvSpPr>
            <a:spLocks noGrp="1"/>
          </p:cNvSpPr>
          <p:nvPr>
            <p:ph type="body" sz="quarter" idx="19" hasCustomPrompt="1"/>
          </p:nvPr>
        </p:nvSpPr>
        <p:spPr>
          <a:xfrm>
            <a:off x="990600" y="3749675"/>
            <a:ext cx="3276600" cy="269875"/>
          </a:xfrm>
          <a:prstGeom prst="rect">
            <a:avLst/>
          </a:prstGeom>
        </p:spPr>
        <p:txBody>
          <a:bodyPr vert="horz"/>
          <a:lstStyle>
            <a:lvl1pPr marL="0" indent="0">
              <a:buFontTx/>
              <a:buNone/>
              <a:defRPr sz="1400" baseline="0">
                <a:solidFill>
                  <a:srgbClr val="909090"/>
                </a:solidFill>
              </a:defRPr>
            </a:lvl1pPr>
            <a:lvl2pPr marL="457200" indent="0">
              <a:buFontTx/>
              <a:buNone/>
              <a:defRPr sz="1400" baseline="0">
                <a:solidFill>
                  <a:srgbClr val="909090"/>
                </a:solidFill>
              </a:defRPr>
            </a:lvl2pPr>
            <a:lvl3pPr marL="914400" indent="0">
              <a:buFontTx/>
              <a:buNone/>
              <a:defRPr sz="1400" baseline="0">
                <a:solidFill>
                  <a:srgbClr val="909090"/>
                </a:solidFill>
              </a:defRPr>
            </a:lvl3pPr>
            <a:lvl4pPr marL="1371600" indent="0">
              <a:buFontTx/>
              <a:buNone/>
              <a:defRPr sz="1400" baseline="0">
                <a:solidFill>
                  <a:srgbClr val="909090"/>
                </a:solidFill>
              </a:defRPr>
            </a:lvl4pPr>
            <a:lvl5pPr marL="1828800" indent="0">
              <a:buFontTx/>
              <a:buNone/>
              <a:defRPr sz="1400" baseline="0">
                <a:solidFill>
                  <a:srgbClr val="909090"/>
                </a:solidFill>
              </a:defRPr>
            </a:lvl5pPr>
          </a:lstStyle>
          <a:p>
            <a:pPr lvl="0"/>
            <a:r>
              <a:rPr lang="en-CA" dirty="0" smtClean="0"/>
              <a:t>Benefit or bullet point</a:t>
            </a:r>
            <a:endParaRPr lang="en-US" dirty="0"/>
          </a:p>
        </p:txBody>
      </p:sp>
    </p:spTree>
    <p:extLst>
      <p:ext uri="{BB962C8B-B14F-4D97-AF65-F5344CB8AC3E}">
        <p14:creationId xmlns:p14="http://schemas.microsoft.com/office/powerpoint/2010/main" val="1624839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ragraph + List">
    <p:bg>
      <p:bgPr>
        <a:solidFill>
          <a:srgbClr val="E5011C"/>
        </a:solidFill>
        <a:effectLst/>
      </p:bgPr>
    </p:bg>
    <p:spTree>
      <p:nvGrpSpPr>
        <p:cNvPr id="1" name=""/>
        <p:cNvGrpSpPr/>
        <p:nvPr/>
      </p:nvGrpSpPr>
      <p:grpSpPr>
        <a:xfrm>
          <a:off x="0" y="0"/>
          <a:ext cx="0" cy="0"/>
          <a:chOff x="0" y="0"/>
          <a:chExt cx="0" cy="0"/>
        </a:xfrm>
      </p:grpSpPr>
      <p:pic>
        <p:nvPicPr>
          <p:cNvPr id="39" name="Picture 3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2076450"/>
            <a:ext cx="4735454" cy="3962402"/>
          </a:xfrm>
          <a:prstGeom prst="rect">
            <a:avLst/>
          </a:prstGeom>
        </p:spPr>
      </p:pic>
      <p:pic>
        <p:nvPicPr>
          <p:cNvPr id="38" name="Picture 3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3638550"/>
            <a:ext cx="4735454" cy="3962402"/>
          </a:xfrm>
          <a:prstGeom prst="rect">
            <a:avLst/>
          </a:prstGeom>
        </p:spPr>
      </p:pic>
      <p:pic>
        <p:nvPicPr>
          <p:cNvPr id="17" name="Picture 16"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5737993" y="1047748"/>
            <a:ext cx="4735454" cy="3962402"/>
          </a:xfrm>
          <a:prstGeom prst="rect">
            <a:avLst/>
          </a:prstGeom>
        </p:spPr>
      </p:pic>
      <p:pic>
        <p:nvPicPr>
          <p:cNvPr id="18" name="Picture 1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762000" y="2724151"/>
            <a:ext cx="4735454" cy="3962402"/>
          </a:xfrm>
          <a:prstGeom prst="rect">
            <a:avLst/>
          </a:prstGeom>
        </p:spPr>
      </p:pic>
      <p:pic>
        <p:nvPicPr>
          <p:cNvPr id="19" name="Picture 1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1295400" y="-1085851"/>
            <a:ext cx="4735454" cy="3962402"/>
          </a:xfrm>
          <a:prstGeom prst="rect">
            <a:avLst/>
          </a:prstGeom>
        </p:spPr>
      </p:pic>
      <p:pic>
        <p:nvPicPr>
          <p:cNvPr id="20" name="Picture 19"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6450929" y="-476250"/>
            <a:ext cx="4735454" cy="3962402"/>
          </a:xfrm>
          <a:prstGeom prst="rect">
            <a:avLst/>
          </a:prstGeom>
        </p:spPr>
      </p:pic>
      <p:sp>
        <p:nvSpPr>
          <p:cNvPr id="21" name="Rectangle 20"/>
          <p:cNvSpPr/>
          <p:nvPr userDrawn="1"/>
        </p:nvSpPr>
        <p:spPr>
          <a:xfrm>
            <a:off x="0" y="57150"/>
            <a:ext cx="9144000" cy="4495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6" name="Picture 25" descr="bigLeaf.png"/>
          <p:cNvPicPr>
            <a:picLocks noChangeAspect="1"/>
          </p:cNvPicPr>
          <p:nvPr userDrawn="1"/>
        </p:nvPicPr>
        <p:blipFill>
          <a:blip r:embed="rId2">
            <a:duotone>
              <a:prstClr val="black"/>
              <a:srgbClr val="641911">
                <a:tint val="45000"/>
                <a:satMod val="400000"/>
              </a:srgbClr>
            </a:duotone>
            <a:alphaModFix amt="5000"/>
            <a:extLst>
              <a:ext uri="{28A0092B-C50C-407E-A947-70E740481C1C}">
                <a14:useLocalDpi xmlns:a14="http://schemas.microsoft.com/office/drawing/2010/main" val="0"/>
              </a:ext>
            </a:extLst>
          </a:blip>
          <a:stretch>
            <a:fillRect/>
          </a:stretch>
        </p:blipFill>
        <p:spPr>
          <a:xfrm>
            <a:off x="6400800" y="992557"/>
            <a:ext cx="4045457" cy="3385045"/>
          </a:xfrm>
          <a:prstGeom prst="rect">
            <a:avLst/>
          </a:prstGeom>
        </p:spPr>
      </p:pic>
      <p:cxnSp>
        <p:nvCxnSpPr>
          <p:cNvPr id="27" name="Straight Connector 26"/>
          <p:cNvCxnSpPr/>
          <p:nvPr userDrawn="1"/>
        </p:nvCxnSpPr>
        <p:spPr>
          <a:xfrm>
            <a:off x="520314" y="361950"/>
            <a:ext cx="0" cy="838200"/>
          </a:xfrm>
          <a:prstGeom prst="line">
            <a:avLst/>
          </a:prstGeom>
          <a:ln w="38100" cmpd="sng">
            <a:solidFill>
              <a:srgbClr val="E5011C"/>
            </a:solidFill>
          </a:ln>
        </p:spPr>
        <p:style>
          <a:lnRef idx="1">
            <a:schemeClr val="accent2"/>
          </a:lnRef>
          <a:fillRef idx="0">
            <a:schemeClr val="accent2"/>
          </a:fillRef>
          <a:effectRef idx="0">
            <a:schemeClr val="accent2"/>
          </a:effectRef>
          <a:fontRef idx="minor">
            <a:schemeClr val="tx1"/>
          </a:fontRef>
        </p:style>
      </p:cxnSp>
      <p:sp>
        <p:nvSpPr>
          <p:cNvPr id="31" name="Picture Placeholder 29"/>
          <p:cNvSpPr>
            <a:spLocks noGrp="1"/>
          </p:cNvSpPr>
          <p:nvPr>
            <p:ph type="pic" sz="quarter" idx="10" hasCustomPrompt="1"/>
          </p:nvPr>
        </p:nvSpPr>
        <p:spPr>
          <a:xfrm>
            <a:off x="6597650" y="388938"/>
            <a:ext cx="1784350" cy="430212"/>
          </a:xfrm>
          <a:prstGeom prst="rect">
            <a:avLst/>
          </a:prstGeom>
        </p:spPr>
        <p:txBody>
          <a:bodyPr vert="horz"/>
          <a:lstStyle>
            <a:lvl1pPr marL="0" indent="0" algn="ctr">
              <a:buFontTx/>
              <a:buNone/>
              <a:defRPr sz="900" b="1" i="0">
                <a:solidFill>
                  <a:srgbClr val="909090"/>
                </a:solidFill>
              </a:defRPr>
            </a:lvl1pPr>
          </a:lstStyle>
          <a:p>
            <a:r>
              <a:rPr lang="en-US" dirty="0" smtClean="0"/>
              <a:t>DRAG LOGO HERE</a:t>
            </a:r>
            <a:br>
              <a:rPr lang="en-US" dirty="0" smtClean="0"/>
            </a:br>
            <a:r>
              <a:rPr lang="en-US" dirty="0" smtClean="0"/>
              <a:t>(Use .PNG file provided)</a:t>
            </a:r>
            <a:endParaRPr lang="en-US" dirty="0"/>
          </a:p>
        </p:txBody>
      </p:sp>
      <p:sp>
        <p:nvSpPr>
          <p:cNvPr id="34" name="Text Placeholder 32"/>
          <p:cNvSpPr>
            <a:spLocks noGrp="1"/>
          </p:cNvSpPr>
          <p:nvPr>
            <p:ph type="body" sz="quarter" idx="11" hasCustomPrompt="1"/>
          </p:nvPr>
        </p:nvSpPr>
        <p:spPr>
          <a:xfrm>
            <a:off x="596515" y="1809750"/>
            <a:ext cx="3746885" cy="23622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Tx/>
              <a:buNone/>
              <a:tabLst/>
              <a:defRPr sz="1600" strike="noStrike" spc="20" baseline="0">
                <a:solidFill>
                  <a:srgbClr val="909090"/>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smtClean="0"/>
              <a:t>Place your full paragraph text here. Place your full paragraph text here. Place your full paragraph text here. Place your full paragraph text here. Place your full paragraph text here. Place your full paragraph text here. Place your full paragraph text here. Place your full paragraph text here. </a:t>
            </a: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smtClean="0"/>
          </a:p>
          <a:p>
            <a:pPr marL="0" marR="0" lvl="0" indent="0" algn="l" defTabSz="457200" rtl="0" eaLnBrk="1" fontAlgn="auto" latinLnBrk="0" hangingPunct="1">
              <a:lnSpc>
                <a:spcPct val="100000"/>
              </a:lnSpc>
              <a:spcBef>
                <a:spcPct val="20000"/>
              </a:spcBef>
              <a:spcAft>
                <a:spcPts val="0"/>
              </a:spcAft>
              <a:buClrTx/>
              <a:buSzTx/>
              <a:buFontTx/>
              <a:buNone/>
              <a:tabLst/>
              <a:defRPr/>
            </a:pPr>
            <a:endParaRPr lang="en-US" dirty="0"/>
          </a:p>
        </p:txBody>
      </p:sp>
      <p:sp>
        <p:nvSpPr>
          <p:cNvPr id="35" name="Text Placeholder 45"/>
          <p:cNvSpPr>
            <a:spLocks noGrp="1"/>
          </p:cNvSpPr>
          <p:nvPr>
            <p:ph type="body" sz="quarter" idx="12" hasCustomPrompt="1"/>
          </p:nvPr>
        </p:nvSpPr>
        <p:spPr>
          <a:xfrm>
            <a:off x="596515" y="895350"/>
            <a:ext cx="5374690" cy="319743"/>
          </a:xfrm>
          <a:prstGeom prst="rect">
            <a:avLst/>
          </a:prstGeom>
        </p:spPr>
        <p:txBody>
          <a:bodyPr vert="horz"/>
          <a:lstStyle>
            <a:lvl1pPr marL="0" indent="0" algn="l">
              <a:buFontTx/>
              <a:buNone/>
              <a:defRPr sz="1600" baseline="0">
                <a:solidFill>
                  <a:srgbClr val="E5011C"/>
                </a:solidFill>
              </a:defRPr>
            </a:lvl1pPr>
            <a:lvl2pPr marL="457200" indent="0" algn="ctr">
              <a:buFontTx/>
              <a:buNone/>
              <a:defRPr sz="1800" baseline="0">
                <a:solidFill>
                  <a:srgbClr val="E5011C"/>
                </a:solidFill>
              </a:defRPr>
            </a:lvl2pPr>
            <a:lvl3pPr marL="914400" indent="0" algn="ctr">
              <a:buFontTx/>
              <a:buNone/>
              <a:defRPr sz="1800" baseline="0">
                <a:solidFill>
                  <a:srgbClr val="E5011C"/>
                </a:solidFill>
              </a:defRPr>
            </a:lvl3pPr>
            <a:lvl4pPr marL="1371600" indent="0" algn="ctr">
              <a:buFontTx/>
              <a:buNone/>
              <a:defRPr sz="1800" baseline="0">
                <a:solidFill>
                  <a:srgbClr val="E5011C"/>
                </a:solidFill>
              </a:defRPr>
            </a:lvl4pPr>
            <a:lvl5pPr marL="1828800" indent="0" algn="ctr">
              <a:buFontTx/>
              <a:buNone/>
              <a:defRPr sz="1800" baseline="0">
                <a:solidFill>
                  <a:srgbClr val="E5011C"/>
                </a:solidFill>
              </a:defRPr>
            </a:lvl5pPr>
          </a:lstStyle>
          <a:p>
            <a:pPr lvl="0"/>
            <a:r>
              <a:rPr lang="en-CA" dirty="0" smtClean="0"/>
              <a:t>Subtitle of presentation here</a:t>
            </a:r>
            <a:endParaRPr lang="en-US" dirty="0"/>
          </a:p>
        </p:txBody>
      </p:sp>
      <p:sp>
        <p:nvSpPr>
          <p:cNvPr id="36" name="Title 35"/>
          <p:cNvSpPr>
            <a:spLocks noGrp="1"/>
          </p:cNvSpPr>
          <p:nvPr>
            <p:ph type="title" hasCustomPrompt="1"/>
          </p:nvPr>
        </p:nvSpPr>
        <p:spPr>
          <a:xfrm>
            <a:off x="596514" y="206375"/>
            <a:ext cx="5651886" cy="460375"/>
          </a:xfrm>
          <a:prstGeom prst="rect">
            <a:avLst/>
          </a:prstGeom>
        </p:spPr>
        <p:txBody>
          <a:bodyPr vert="horz"/>
          <a:lstStyle>
            <a:lvl1pPr algn="l">
              <a:lnSpc>
                <a:spcPct val="100000"/>
              </a:lnSpc>
              <a:spcBef>
                <a:spcPts val="200"/>
              </a:spcBef>
              <a:spcAft>
                <a:spcPts val="200"/>
              </a:spcAft>
              <a:defRPr sz="2800" b="1" i="0" cap="all">
                <a:solidFill>
                  <a:srgbClr val="909090"/>
                </a:solidFill>
              </a:defRPr>
            </a:lvl1pPr>
          </a:lstStyle>
          <a:p>
            <a:r>
              <a:rPr lang="en-CA" dirty="0" smtClean="0"/>
              <a:t>The</a:t>
            </a:r>
            <a:endParaRPr lang="en-US" dirty="0"/>
          </a:p>
        </p:txBody>
      </p:sp>
      <p:sp>
        <p:nvSpPr>
          <p:cNvPr id="42" name="Text Placeholder 41"/>
          <p:cNvSpPr>
            <a:spLocks noGrp="1"/>
          </p:cNvSpPr>
          <p:nvPr>
            <p:ph type="body" sz="quarter" idx="13" hasCustomPrompt="1"/>
          </p:nvPr>
        </p:nvSpPr>
        <p:spPr>
          <a:xfrm>
            <a:off x="596514" y="514350"/>
            <a:ext cx="5651885" cy="381000"/>
          </a:xfrm>
          <a:prstGeom prst="rect">
            <a:avLst/>
          </a:prstGeom>
        </p:spPr>
        <p:txBody>
          <a:bodyPr vert="horz"/>
          <a:lstStyle>
            <a:lvl1pPr marL="0" indent="0" algn="l">
              <a:buFontTx/>
              <a:buNone/>
              <a:defRPr sz="2800" b="1" i="0" cap="all" baseline="0">
                <a:solidFill>
                  <a:srgbClr val="909090"/>
                </a:solidFill>
              </a:defRPr>
            </a:lvl1pPr>
            <a:lvl2pPr marL="457200" indent="0" algn="l">
              <a:buFontTx/>
              <a:buNone/>
              <a:defRPr sz="2800" b="1" i="0" cap="all">
                <a:solidFill>
                  <a:srgbClr val="909090"/>
                </a:solidFill>
              </a:defRPr>
            </a:lvl2pPr>
            <a:lvl3pPr marL="914400" indent="0" algn="l">
              <a:buFontTx/>
              <a:buNone/>
              <a:defRPr sz="2800" b="1" i="0" cap="all">
                <a:solidFill>
                  <a:srgbClr val="909090"/>
                </a:solidFill>
              </a:defRPr>
            </a:lvl3pPr>
            <a:lvl4pPr marL="1371600" indent="0" algn="l">
              <a:buFontTx/>
              <a:buNone/>
              <a:defRPr sz="2800" b="1" i="0" cap="all">
                <a:solidFill>
                  <a:srgbClr val="909090"/>
                </a:solidFill>
              </a:defRPr>
            </a:lvl4pPr>
            <a:lvl5pPr marL="1828800" indent="0" algn="l">
              <a:buFontTx/>
              <a:buNone/>
              <a:defRPr sz="2800" b="1" i="0" cap="all">
                <a:solidFill>
                  <a:srgbClr val="909090"/>
                </a:solidFill>
              </a:defRPr>
            </a:lvl5pPr>
          </a:lstStyle>
          <a:p>
            <a:pPr lvl="0"/>
            <a:r>
              <a:rPr lang="en-CA" dirty="0" smtClean="0"/>
              <a:t>Title of the page</a:t>
            </a:r>
            <a:endParaRPr lang="en-US" dirty="0"/>
          </a:p>
        </p:txBody>
      </p:sp>
      <p:sp>
        <p:nvSpPr>
          <p:cNvPr id="44" name="Text Placeholder 43"/>
          <p:cNvSpPr>
            <a:spLocks noGrp="1"/>
          </p:cNvSpPr>
          <p:nvPr>
            <p:ph type="body" sz="quarter" idx="14" hasCustomPrompt="1"/>
          </p:nvPr>
        </p:nvSpPr>
        <p:spPr>
          <a:xfrm>
            <a:off x="596514" y="4720100"/>
            <a:ext cx="7862885" cy="266700"/>
          </a:xfrm>
          <a:prstGeom prst="rect">
            <a:avLst/>
          </a:prstGeom>
        </p:spPr>
        <p:txBody>
          <a:bodyPr vert="horz"/>
          <a:lstStyle>
            <a:lvl1pPr marL="0" indent="0" algn="r">
              <a:buFontTx/>
              <a:buNone/>
              <a:defRPr sz="900" b="1" i="0" baseline="0">
                <a:solidFill>
                  <a:schemeClr val="bg1"/>
                </a:solidFill>
              </a:defRPr>
            </a:lvl1pPr>
            <a:lvl2pPr marL="457200" indent="0" algn="r">
              <a:buFontTx/>
              <a:buNone/>
              <a:defRPr sz="800" b="1" i="0" baseline="0">
                <a:solidFill>
                  <a:schemeClr val="bg1"/>
                </a:solidFill>
              </a:defRPr>
            </a:lvl2pPr>
            <a:lvl3pPr marL="914400" indent="0" algn="r">
              <a:buFontTx/>
              <a:buNone/>
              <a:defRPr sz="800" b="1" i="0" baseline="0">
                <a:solidFill>
                  <a:schemeClr val="bg1"/>
                </a:solidFill>
              </a:defRPr>
            </a:lvl3pPr>
            <a:lvl4pPr marL="1371600" indent="0" algn="r">
              <a:buFontTx/>
              <a:buNone/>
              <a:defRPr sz="800" b="1" i="0" baseline="0">
                <a:solidFill>
                  <a:schemeClr val="bg1"/>
                </a:solidFill>
              </a:defRPr>
            </a:lvl4pPr>
            <a:lvl5pPr marL="1828800" indent="0" algn="r">
              <a:buFontTx/>
              <a:buNone/>
              <a:defRPr sz="800" b="1" i="0" baseline="0">
                <a:solidFill>
                  <a:schemeClr val="bg1"/>
                </a:solidFill>
              </a:defRPr>
            </a:lvl5pPr>
          </a:lstStyle>
          <a:p>
            <a:pPr lvl="0"/>
            <a:r>
              <a:rPr lang="en-CA" dirty="0" smtClean="0"/>
              <a:t>DESLOGES.CA</a:t>
            </a:r>
            <a:endParaRPr lang="en-US" dirty="0"/>
          </a:p>
        </p:txBody>
      </p:sp>
      <p:sp>
        <p:nvSpPr>
          <p:cNvPr id="3" name="Text Placeholder 2"/>
          <p:cNvSpPr>
            <a:spLocks noGrp="1"/>
          </p:cNvSpPr>
          <p:nvPr>
            <p:ph type="body" sz="quarter" idx="15" hasCustomPrompt="1"/>
          </p:nvPr>
        </p:nvSpPr>
        <p:spPr>
          <a:xfrm>
            <a:off x="4724400" y="1809750"/>
            <a:ext cx="3735388" cy="2362200"/>
          </a:xfrm>
          <a:prstGeom prst="rect">
            <a:avLst/>
          </a:prstGeom>
        </p:spPr>
        <p:txBody>
          <a:bodyPr vert="horz"/>
          <a:lstStyle>
            <a:lvl1pPr marL="342900" indent="-342900">
              <a:buFont typeface="Wingdings" charset="2"/>
              <a:buChar char="§"/>
              <a:defRPr sz="1600" baseline="0">
                <a:solidFill>
                  <a:srgbClr val="909090"/>
                </a:solidFill>
              </a:defRPr>
            </a:lvl1pPr>
            <a:lvl2pPr marL="742950" indent="-285750">
              <a:buFont typeface="Wingdings" charset="2"/>
              <a:buChar char="§"/>
              <a:defRPr sz="1600" baseline="0">
                <a:solidFill>
                  <a:srgbClr val="909090"/>
                </a:solidFill>
              </a:defRPr>
            </a:lvl2pPr>
            <a:lvl3pPr marL="1143000" indent="-228600">
              <a:buFont typeface="Wingdings" charset="2"/>
              <a:buChar char="§"/>
              <a:defRPr sz="1600" baseline="0">
                <a:solidFill>
                  <a:srgbClr val="909090"/>
                </a:solidFill>
              </a:defRPr>
            </a:lvl3pPr>
            <a:lvl4pPr marL="1600200" indent="-228600">
              <a:buFont typeface="Wingdings" charset="2"/>
              <a:buChar char="§"/>
              <a:defRPr sz="1600" baseline="0">
                <a:solidFill>
                  <a:srgbClr val="909090"/>
                </a:solidFill>
              </a:defRPr>
            </a:lvl4pPr>
            <a:lvl5pPr marL="2057400" indent="-228600">
              <a:buFont typeface="Wingdings" charset="2"/>
              <a:buChar char="§"/>
              <a:defRPr sz="1600" baseline="0">
                <a:solidFill>
                  <a:srgbClr val="909090"/>
                </a:solidFill>
              </a:defRPr>
            </a:lvl5pPr>
          </a:lstStyle>
          <a:p>
            <a:pPr lvl="0"/>
            <a:r>
              <a:rPr lang="en-CA" dirty="0" smtClean="0"/>
              <a:t>Edit your list here</a:t>
            </a:r>
          </a:p>
          <a:p>
            <a:pPr lvl="0"/>
            <a:r>
              <a:rPr lang="en-CA" dirty="0" smtClean="0"/>
              <a:t>Edit your list here</a:t>
            </a:r>
          </a:p>
          <a:p>
            <a:pPr lvl="0"/>
            <a:r>
              <a:rPr lang="en-CA" dirty="0" smtClean="0"/>
              <a:t>Edit your list here</a:t>
            </a:r>
          </a:p>
          <a:p>
            <a:pPr lvl="0"/>
            <a:endParaRPr lang="en-CA" dirty="0" smtClean="0"/>
          </a:p>
        </p:txBody>
      </p:sp>
    </p:spTree>
    <p:extLst>
      <p:ext uri="{BB962C8B-B14F-4D97-AF65-F5344CB8AC3E}">
        <p14:creationId xmlns:p14="http://schemas.microsoft.com/office/powerpoint/2010/main" val="4026947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Profiles">
    <p:bg>
      <p:bgPr>
        <a:solidFill>
          <a:srgbClr val="E5011C"/>
        </a:solidFill>
        <a:effectLst/>
      </p:bgPr>
    </p:bg>
    <p:spTree>
      <p:nvGrpSpPr>
        <p:cNvPr id="1" name=""/>
        <p:cNvGrpSpPr/>
        <p:nvPr/>
      </p:nvGrpSpPr>
      <p:grpSpPr>
        <a:xfrm>
          <a:off x="0" y="0"/>
          <a:ext cx="0" cy="0"/>
          <a:chOff x="0" y="0"/>
          <a:chExt cx="0" cy="0"/>
        </a:xfrm>
      </p:grpSpPr>
      <p:pic>
        <p:nvPicPr>
          <p:cNvPr id="39" name="Picture 3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2076450"/>
            <a:ext cx="4735454" cy="3962402"/>
          </a:xfrm>
          <a:prstGeom prst="rect">
            <a:avLst/>
          </a:prstGeom>
        </p:spPr>
      </p:pic>
      <p:pic>
        <p:nvPicPr>
          <p:cNvPr id="38" name="Picture 3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027969" y="3638550"/>
            <a:ext cx="4735454" cy="3962402"/>
          </a:xfrm>
          <a:prstGeom prst="rect">
            <a:avLst/>
          </a:prstGeom>
        </p:spPr>
      </p:pic>
      <p:pic>
        <p:nvPicPr>
          <p:cNvPr id="17" name="Picture 16"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5737993" y="1047748"/>
            <a:ext cx="4735454" cy="3962402"/>
          </a:xfrm>
          <a:prstGeom prst="rect">
            <a:avLst/>
          </a:prstGeom>
        </p:spPr>
      </p:pic>
      <p:pic>
        <p:nvPicPr>
          <p:cNvPr id="18" name="Picture 1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762000" y="2724151"/>
            <a:ext cx="4735454" cy="3962402"/>
          </a:xfrm>
          <a:prstGeom prst="rect">
            <a:avLst/>
          </a:prstGeom>
        </p:spPr>
      </p:pic>
      <p:pic>
        <p:nvPicPr>
          <p:cNvPr id="19" name="Picture 1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1295400" y="-1085851"/>
            <a:ext cx="4735454" cy="3962402"/>
          </a:xfrm>
          <a:prstGeom prst="rect">
            <a:avLst/>
          </a:prstGeom>
        </p:spPr>
      </p:pic>
      <p:pic>
        <p:nvPicPr>
          <p:cNvPr id="20" name="Picture 19"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6450929" y="-476250"/>
            <a:ext cx="4735454" cy="3962402"/>
          </a:xfrm>
          <a:prstGeom prst="rect">
            <a:avLst/>
          </a:prstGeom>
        </p:spPr>
      </p:pic>
      <p:sp>
        <p:nvSpPr>
          <p:cNvPr id="21" name="Rectangle 20"/>
          <p:cNvSpPr/>
          <p:nvPr userDrawn="1"/>
        </p:nvSpPr>
        <p:spPr>
          <a:xfrm>
            <a:off x="0" y="57150"/>
            <a:ext cx="9144000" cy="4495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6" name="Picture 25" descr="bigLeaf.png"/>
          <p:cNvPicPr>
            <a:picLocks noChangeAspect="1"/>
          </p:cNvPicPr>
          <p:nvPr userDrawn="1"/>
        </p:nvPicPr>
        <p:blipFill>
          <a:blip r:embed="rId2">
            <a:duotone>
              <a:prstClr val="black"/>
              <a:srgbClr val="641911">
                <a:tint val="45000"/>
                <a:satMod val="400000"/>
              </a:srgbClr>
            </a:duotone>
            <a:alphaModFix amt="5000"/>
            <a:extLst>
              <a:ext uri="{28A0092B-C50C-407E-A947-70E740481C1C}">
                <a14:useLocalDpi xmlns:a14="http://schemas.microsoft.com/office/drawing/2010/main" val="0"/>
              </a:ext>
            </a:extLst>
          </a:blip>
          <a:stretch>
            <a:fillRect/>
          </a:stretch>
        </p:blipFill>
        <p:spPr>
          <a:xfrm>
            <a:off x="6400800" y="992557"/>
            <a:ext cx="4045457" cy="3385045"/>
          </a:xfrm>
          <a:prstGeom prst="rect">
            <a:avLst/>
          </a:prstGeom>
        </p:spPr>
      </p:pic>
      <p:cxnSp>
        <p:nvCxnSpPr>
          <p:cNvPr id="27" name="Straight Connector 26"/>
          <p:cNvCxnSpPr/>
          <p:nvPr userDrawn="1"/>
        </p:nvCxnSpPr>
        <p:spPr>
          <a:xfrm>
            <a:off x="520314" y="361950"/>
            <a:ext cx="0" cy="838200"/>
          </a:xfrm>
          <a:prstGeom prst="line">
            <a:avLst/>
          </a:prstGeom>
          <a:ln w="38100" cmpd="sng">
            <a:solidFill>
              <a:srgbClr val="E5011C"/>
            </a:solidFill>
          </a:ln>
        </p:spPr>
        <p:style>
          <a:lnRef idx="1">
            <a:schemeClr val="accent2"/>
          </a:lnRef>
          <a:fillRef idx="0">
            <a:schemeClr val="accent2"/>
          </a:fillRef>
          <a:effectRef idx="0">
            <a:schemeClr val="accent2"/>
          </a:effectRef>
          <a:fontRef idx="minor">
            <a:schemeClr val="tx1"/>
          </a:fontRef>
        </p:style>
      </p:cxnSp>
      <p:sp>
        <p:nvSpPr>
          <p:cNvPr id="31" name="Picture Placeholder 29"/>
          <p:cNvSpPr>
            <a:spLocks noGrp="1"/>
          </p:cNvSpPr>
          <p:nvPr>
            <p:ph type="pic" sz="quarter" idx="10" hasCustomPrompt="1"/>
          </p:nvPr>
        </p:nvSpPr>
        <p:spPr>
          <a:xfrm>
            <a:off x="6597650" y="388938"/>
            <a:ext cx="1784350" cy="430212"/>
          </a:xfrm>
          <a:prstGeom prst="rect">
            <a:avLst/>
          </a:prstGeom>
        </p:spPr>
        <p:txBody>
          <a:bodyPr vert="horz"/>
          <a:lstStyle>
            <a:lvl1pPr marL="0" indent="0" algn="ctr">
              <a:buFontTx/>
              <a:buNone/>
              <a:defRPr sz="900" b="1" i="0">
                <a:solidFill>
                  <a:srgbClr val="909090"/>
                </a:solidFill>
              </a:defRPr>
            </a:lvl1pPr>
          </a:lstStyle>
          <a:p>
            <a:r>
              <a:rPr lang="en-US" dirty="0" smtClean="0"/>
              <a:t>DRAG LOGO HERE</a:t>
            </a:r>
            <a:br>
              <a:rPr lang="en-US" dirty="0" smtClean="0"/>
            </a:br>
            <a:r>
              <a:rPr lang="en-US" dirty="0" smtClean="0"/>
              <a:t>(Use .PNG file provided)</a:t>
            </a:r>
            <a:endParaRPr lang="en-US" dirty="0"/>
          </a:p>
        </p:txBody>
      </p:sp>
      <p:sp>
        <p:nvSpPr>
          <p:cNvPr id="34" name="Text Placeholder 32"/>
          <p:cNvSpPr>
            <a:spLocks noGrp="1"/>
          </p:cNvSpPr>
          <p:nvPr>
            <p:ph type="body" sz="quarter" idx="11" hasCustomPrompt="1"/>
          </p:nvPr>
        </p:nvSpPr>
        <p:spPr>
          <a:xfrm>
            <a:off x="596515" y="3028950"/>
            <a:ext cx="1841885" cy="304800"/>
          </a:xfrm>
          <a:prstGeom prst="rect">
            <a:avLst/>
          </a:prstGeom>
        </p:spPr>
        <p:txBody>
          <a:bodyPr vert="horz"/>
          <a:lstStyle>
            <a:lvl1pPr marL="0" marR="0" indent="0" algn="ctr" defTabSz="457200" rtl="0" eaLnBrk="1" fontAlgn="auto" latinLnBrk="0" hangingPunct="1">
              <a:lnSpc>
                <a:spcPct val="100000"/>
              </a:lnSpc>
              <a:spcBef>
                <a:spcPct val="20000"/>
              </a:spcBef>
              <a:spcAft>
                <a:spcPts val="0"/>
              </a:spcAft>
              <a:buClrTx/>
              <a:buSzTx/>
              <a:buFontTx/>
              <a:buNone/>
              <a:tabLst/>
              <a:defRPr sz="1200" b="1" i="0" strike="noStrike" spc="20" baseline="0">
                <a:solidFill>
                  <a:srgbClr val="E5011C"/>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err="1" smtClean="0"/>
              <a:t>Firstname</a:t>
            </a:r>
            <a:r>
              <a:rPr lang="en-CA" dirty="0" smtClean="0"/>
              <a:t> </a:t>
            </a:r>
            <a:r>
              <a:rPr lang="en-CA" dirty="0" err="1" smtClean="0"/>
              <a:t>Lastname</a:t>
            </a:r>
            <a:endParaRPr lang="en-US" dirty="0"/>
          </a:p>
        </p:txBody>
      </p:sp>
      <p:sp>
        <p:nvSpPr>
          <p:cNvPr id="35" name="Text Placeholder 45"/>
          <p:cNvSpPr>
            <a:spLocks noGrp="1"/>
          </p:cNvSpPr>
          <p:nvPr>
            <p:ph type="body" sz="quarter" idx="12" hasCustomPrompt="1"/>
          </p:nvPr>
        </p:nvSpPr>
        <p:spPr>
          <a:xfrm>
            <a:off x="596515" y="895350"/>
            <a:ext cx="5374690" cy="319743"/>
          </a:xfrm>
          <a:prstGeom prst="rect">
            <a:avLst/>
          </a:prstGeom>
        </p:spPr>
        <p:txBody>
          <a:bodyPr vert="horz"/>
          <a:lstStyle>
            <a:lvl1pPr marL="0" indent="0" algn="l">
              <a:buFontTx/>
              <a:buNone/>
              <a:defRPr sz="1600" baseline="0">
                <a:solidFill>
                  <a:srgbClr val="E5011C"/>
                </a:solidFill>
              </a:defRPr>
            </a:lvl1pPr>
            <a:lvl2pPr marL="457200" indent="0" algn="ctr">
              <a:buFontTx/>
              <a:buNone/>
              <a:defRPr sz="1800" baseline="0">
                <a:solidFill>
                  <a:srgbClr val="E5011C"/>
                </a:solidFill>
              </a:defRPr>
            </a:lvl2pPr>
            <a:lvl3pPr marL="914400" indent="0" algn="ctr">
              <a:buFontTx/>
              <a:buNone/>
              <a:defRPr sz="1800" baseline="0">
                <a:solidFill>
                  <a:srgbClr val="E5011C"/>
                </a:solidFill>
              </a:defRPr>
            </a:lvl3pPr>
            <a:lvl4pPr marL="1371600" indent="0" algn="ctr">
              <a:buFontTx/>
              <a:buNone/>
              <a:defRPr sz="1800" baseline="0">
                <a:solidFill>
                  <a:srgbClr val="E5011C"/>
                </a:solidFill>
              </a:defRPr>
            </a:lvl4pPr>
            <a:lvl5pPr marL="1828800" indent="0" algn="ctr">
              <a:buFontTx/>
              <a:buNone/>
              <a:defRPr sz="1800" baseline="0">
                <a:solidFill>
                  <a:srgbClr val="E5011C"/>
                </a:solidFill>
              </a:defRPr>
            </a:lvl5pPr>
          </a:lstStyle>
          <a:p>
            <a:pPr lvl="0"/>
            <a:r>
              <a:rPr lang="en-CA" dirty="0" smtClean="0"/>
              <a:t>Subtitle of presentation here</a:t>
            </a:r>
            <a:endParaRPr lang="en-US" dirty="0"/>
          </a:p>
        </p:txBody>
      </p:sp>
      <p:sp>
        <p:nvSpPr>
          <p:cNvPr id="36" name="Title 35"/>
          <p:cNvSpPr>
            <a:spLocks noGrp="1"/>
          </p:cNvSpPr>
          <p:nvPr>
            <p:ph type="title" hasCustomPrompt="1"/>
          </p:nvPr>
        </p:nvSpPr>
        <p:spPr>
          <a:xfrm>
            <a:off x="596514" y="206375"/>
            <a:ext cx="5651886" cy="460375"/>
          </a:xfrm>
          <a:prstGeom prst="rect">
            <a:avLst/>
          </a:prstGeom>
        </p:spPr>
        <p:txBody>
          <a:bodyPr vert="horz"/>
          <a:lstStyle>
            <a:lvl1pPr algn="l">
              <a:lnSpc>
                <a:spcPct val="100000"/>
              </a:lnSpc>
              <a:spcBef>
                <a:spcPts val="200"/>
              </a:spcBef>
              <a:spcAft>
                <a:spcPts val="200"/>
              </a:spcAft>
              <a:defRPr sz="2800" b="1" i="0" cap="all">
                <a:solidFill>
                  <a:srgbClr val="909090"/>
                </a:solidFill>
              </a:defRPr>
            </a:lvl1pPr>
          </a:lstStyle>
          <a:p>
            <a:r>
              <a:rPr lang="en-CA" dirty="0" smtClean="0"/>
              <a:t>The</a:t>
            </a:r>
            <a:endParaRPr lang="en-US" dirty="0"/>
          </a:p>
        </p:txBody>
      </p:sp>
      <p:sp>
        <p:nvSpPr>
          <p:cNvPr id="42" name="Text Placeholder 41"/>
          <p:cNvSpPr>
            <a:spLocks noGrp="1"/>
          </p:cNvSpPr>
          <p:nvPr>
            <p:ph type="body" sz="quarter" idx="13" hasCustomPrompt="1"/>
          </p:nvPr>
        </p:nvSpPr>
        <p:spPr>
          <a:xfrm>
            <a:off x="596514" y="514350"/>
            <a:ext cx="5651885" cy="381000"/>
          </a:xfrm>
          <a:prstGeom prst="rect">
            <a:avLst/>
          </a:prstGeom>
        </p:spPr>
        <p:txBody>
          <a:bodyPr vert="horz"/>
          <a:lstStyle>
            <a:lvl1pPr marL="0" indent="0" algn="l">
              <a:buFontTx/>
              <a:buNone/>
              <a:defRPr sz="2800" b="1" i="0" cap="all" baseline="0">
                <a:solidFill>
                  <a:srgbClr val="909090"/>
                </a:solidFill>
              </a:defRPr>
            </a:lvl1pPr>
            <a:lvl2pPr marL="457200" indent="0" algn="l">
              <a:buFontTx/>
              <a:buNone/>
              <a:defRPr sz="2800" b="1" i="0" cap="all">
                <a:solidFill>
                  <a:srgbClr val="909090"/>
                </a:solidFill>
              </a:defRPr>
            </a:lvl2pPr>
            <a:lvl3pPr marL="914400" indent="0" algn="l">
              <a:buFontTx/>
              <a:buNone/>
              <a:defRPr sz="2800" b="1" i="0" cap="all">
                <a:solidFill>
                  <a:srgbClr val="909090"/>
                </a:solidFill>
              </a:defRPr>
            </a:lvl3pPr>
            <a:lvl4pPr marL="1371600" indent="0" algn="l">
              <a:buFontTx/>
              <a:buNone/>
              <a:defRPr sz="2800" b="1" i="0" cap="all">
                <a:solidFill>
                  <a:srgbClr val="909090"/>
                </a:solidFill>
              </a:defRPr>
            </a:lvl4pPr>
            <a:lvl5pPr marL="1828800" indent="0" algn="l">
              <a:buFontTx/>
              <a:buNone/>
              <a:defRPr sz="2800" b="1" i="0" cap="all">
                <a:solidFill>
                  <a:srgbClr val="909090"/>
                </a:solidFill>
              </a:defRPr>
            </a:lvl5pPr>
          </a:lstStyle>
          <a:p>
            <a:pPr lvl="0"/>
            <a:r>
              <a:rPr lang="en-CA" dirty="0" smtClean="0"/>
              <a:t>Title of the page</a:t>
            </a:r>
            <a:endParaRPr lang="en-US" dirty="0"/>
          </a:p>
        </p:txBody>
      </p:sp>
      <p:sp>
        <p:nvSpPr>
          <p:cNvPr id="44" name="Text Placeholder 43"/>
          <p:cNvSpPr>
            <a:spLocks noGrp="1"/>
          </p:cNvSpPr>
          <p:nvPr>
            <p:ph type="body" sz="quarter" idx="14" hasCustomPrompt="1"/>
          </p:nvPr>
        </p:nvSpPr>
        <p:spPr>
          <a:xfrm>
            <a:off x="596514" y="4720100"/>
            <a:ext cx="7862885" cy="266700"/>
          </a:xfrm>
          <a:prstGeom prst="rect">
            <a:avLst/>
          </a:prstGeom>
        </p:spPr>
        <p:txBody>
          <a:bodyPr vert="horz"/>
          <a:lstStyle>
            <a:lvl1pPr marL="0" indent="0" algn="r">
              <a:buFontTx/>
              <a:buNone/>
              <a:defRPr sz="900" b="1" i="0" baseline="0">
                <a:solidFill>
                  <a:schemeClr val="bg1"/>
                </a:solidFill>
              </a:defRPr>
            </a:lvl1pPr>
            <a:lvl2pPr marL="457200" indent="0" algn="r">
              <a:buFontTx/>
              <a:buNone/>
              <a:defRPr sz="800" b="1" i="0" baseline="0">
                <a:solidFill>
                  <a:schemeClr val="bg1"/>
                </a:solidFill>
              </a:defRPr>
            </a:lvl2pPr>
            <a:lvl3pPr marL="914400" indent="0" algn="r">
              <a:buFontTx/>
              <a:buNone/>
              <a:defRPr sz="800" b="1" i="0" baseline="0">
                <a:solidFill>
                  <a:schemeClr val="bg1"/>
                </a:solidFill>
              </a:defRPr>
            </a:lvl3pPr>
            <a:lvl4pPr marL="1371600" indent="0" algn="r">
              <a:buFontTx/>
              <a:buNone/>
              <a:defRPr sz="800" b="1" i="0" baseline="0">
                <a:solidFill>
                  <a:schemeClr val="bg1"/>
                </a:solidFill>
              </a:defRPr>
            </a:lvl4pPr>
            <a:lvl5pPr marL="1828800" indent="0" algn="r">
              <a:buFontTx/>
              <a:buNone/>
              <a:defRPr sz="800" b="1" i="0" baseline="0">
                <a:solidFill>
                  <a:schemeClr val="bg1"/>
                </a:solidFill>
              </a:defRPr>
            </a:lvl5pPr>
          </a:lstStyle>
          <a:p>
            <a:pPr lvl="0"/>
            <a:r>
              <a:rPr lang="en-CA" dirty="0" smtClean="0"/>
              <a:t>DESLOGES.CA</a:t>
            </a:r>
            <a:endParaRPr lang="en-US" dirty="0"/>
          </a:p>
        </p:txBody>
      </p:sp>
      <p:sp>
        <p:nvSpPr>
          <p:cNvPr id="6" name="Picture Placeholder 5"/>
          <p:cNvSpPr>
            <a:spLocks noGrp="1"/>
          </p:cNvSpPr>
          <p:nvPr>
            <p:ph type="pic" sz="quarter" idx="15" hasCustomPrompt="1"/>
          </p:nvPr>
        </p:nvSpPr>
        <p:spPr>
          <a:xfrm>
            <a:off x="596900" y="1581151"/>
            <a:ext cx="1841500" cy="1295400"/>
          </a:xfrm>
          <a:prstGeom prst="rect">
            <a:avLst/>
          </a:prstGeom>
        </p:spPr>
        <p:txBody>
          <a:bodyPr vert="horz"/>
          <a:lstStyle>
            <a:lvl1pPr marL="0" indent="0">
              <a:buFontTx/>
              <a:buNone/>
              <a:defRPr sz="1600" baseline="0">
                <a:solidFill>
                  <a:srgbClr val="909090"/>
                </a:solidFill>
              </a:defRPr>
            </a:lvl1pPr>
          </a:lstStyle>
          <a:p>
            <a:r>
              <a:rPr lang="en-US" sz="1600" baseline="0" dirty="0" smtClean="0">
                <a:solidFill>
                  <a:srgbClr val="909090"/>
                </a:solidFill>
              </a:rPr>
              <a:t>Drag photo</a:t>
            </a:r>
            <a:endParaRPr lang="en-US" dirty="0"/>
          </a:p>
        </p:txBody>
      </p:sp>
      <p:sp>
        <p:nvSpPr>
          <p:cNvPr id="30" name="Picture Placeholder 5"/>
          <p:cNvSpPr>
            <a:spLocks noGrp="1"/>
          </p:cNvSpPr>
          <p:nvPr>
            <p:ph type="pic" sz="quarter" idx="16" hasCustomPrompt="1"/>
          </p:nvPr>
        </p:nvSpPr>
        <p:spPr>
          <a:xfrm>
            <a:off x="6617899" y="1581151"/>
            <a:ext cx="1841500" cy="1295400"/>
          </a:xfrm>
          <a:prstGeom prst="rect">
            <a:avLst/>
          </a:prstGeom>
        </p:spPr>
        <p:txBody>
          <a:bodyPr vert="horz"/>
          <a:lstStyle>
            <a:lvl1pPr marL="0" indent="0">
              <a:buFontTx/>
              <a:buNone/>
              <a:defRPr sz="1600" baseline="0">
                <a:solidFill>
                  <a:srgbClr val="909090"/>
                </a:solidFill>
              </a:defRPr>
            </a:lvl1pPr>
          </a:lstStyle>
          <a:p>
            <a:r>
              <a:rPr lang="en-US" sz="1600" baseline="0" dirty="0" smtClean="0">
                <a:solidFill>
                  <a:srgbClr val="909090"/>
                </a:solidFill>
              </a:rPr>
              <a:t>Drag photo</a:t>
            </a:r>
            <a:endParaRPr lang="en-US" dirty="0"/>
          </a:p>
        </p:txBody>
      </p:sp>
      <p:sp>
        <p:nvSpPr>
          <p:cNvPr id="32" name="Picture Placeholder 5"/>
          <p:cNvSpPr>
            <a:spLocks noGrp="1"/>
          </p:cNvSpPr>
          <p:nvPr>
            <p:ph type="pic" sz="quarter" idx="17" hasCustomPrompt="1"/>
          </p:nvPr>
        </p:nvSpPr>
        <p:spPr>
          <a:xfrm>
            <a:off x="4620388" y="1581151"/>
            <a:ext cx="1841500" cy="1295400"/>
          </a:xfrm>
          <a:prstGeom prst="rect">
            <a:avLst/>
          </a:prstGeom>
        </p:spPr>
        <p:txBody>
          <a:bodyPr vert="horz"/>
          <a:lstStyle>
            <a:lvl1pPr marL="0" indent="0">
              <a:buFontTx/>
              <a:buNone/>
              <a:defRPr sz="1600" baseline="0">
                <a:solidFill>
                  <a:srgbClr val="909090"/>
                </a:solidFill>
              </a:defRPr>
            </a:lvl1pPr>
          </a:lstStyle>
          <a:p>
            <a:r>
              <a:rPr lang="en-US" sz="1600" baseline="0" dirty="0" smtClean="0">
                <a:solidFill>
                  <a:srgbClr val="909090"/>
                </a:solidFill>
              </a:rPr>
              <a:t>Drag photo</a:t>
            </a:r>
            <a:endParaRPr lang="en-US" dirty="0"/>
          </a:p>
        </p:txBody>
      </p:sp>
      <p:sp>
        <p:nvSpPr>
          <p:cNvPr id="33" name="Picture Placeholder 5"/>
          <p:cNvSpPr>
            <a:spLocks noGrp="1"/>
          </p:cNvSpPr>
          <p:nvPr>
            <p:ph type="pic" sz="quarter" idx="18" hasCustomPrompt="1"/>
          </p:nvPr>
        </p:nvSpPr>
        <p:spPr>
          <a:xfrm>
            <a:off x="2590800" y="1581151"/>
            <a:ext cx="1841500" cy="1295400"/>
          </a:xfrm>
          <a:prstGeom prst="rect">
            <a:avLst/>
          </a:prstGeom>
        </p:spPr>
        <p:txBody>
          <a:bodyPr vert="horz"/>
          <a:lstStyle>
            <a:lvl1pPr marL="0" indent="0">
              <a:buFontTx/>
              <a:buNone/>
              <a:defRPr sz="1600" baseline="0">
                <a:solidFill>
                  <a:srgbClr val="909090"/>
                </a:solidFill>
              </a:defRPr>
            </a:lvl1pPr>
          </a:lstStyle>
          <a:p>
            <a:r>
              <a:rPr lang="en-US" sz="1600" baseline="0" dirty="0" smtClean="0">
                <a:solidFill>
                  <a:srgbClr val="909090"/>
                </a:solidFill>
              </a:rPr>
              <a:t>Drag photo</a:t>
            </a:r>
            <a:endParaRPr lang="en-US" dirty="0"/>
          </a:p>
        </p:txBody>
      </p:sp>
      <p:sp>
        <p:nvSpPr>
          <p:cNvPr id="8" name="Text Placeholder 7"/>
          <p:cNvSpPr>
            <a:spLocks noGrp="1"/>
          </p:cNvSpPr>
          <p:nvPr>
            <p:ph type="body" sz="quarter" idx="19" hasCustomPrompt="1"/>
          </p:nvPr>
        </p:nvSpPr>
        <p:spPr>
          <a:xfrm>
            <a:off x="596514" y="3257550"/>
            <a:ext cx="1841500" cy="228600"/>
          </a:xfrm>
          <a:prstGeom prst="rect">
            <a:avLst/>
          </a:prstGeom>
        </p:spPr>
        <p:txBody>
          <a:bodyPr vert="horz"/>
          <a:lstStyle>
            <a:lvl1pPr marL="0" indent="0" algn="ctr">
              <a:buFontTx/>
              <a:buNone/>
              <a:defRPr sz="1100" b="0" i="1"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Job Title</a:t>
            </a:r>
            <a:endParaRPr lang="en-US" dirty="0"/>
          </a:p>
        </p:txBody>
      </p:sp>
      <p:sp>
        <p:nvSpPr>
          <p:cNvPr id="37" name="Text Placeholder 7"/>
          <p:cNvSpPr>
            <a:spLocks noGrp="1"/>
          </p:cNvSpPr>
          <p:nvPr>
            <p:ph type="body" sz="quarter" idx="20" hasCustomPrompt="1"/>
          </p:nvPr>
        </p:nvSpPr>
        <p:spPr>
          <a:xfrm>
            <a:off x="596514" y="3628556"/>
            <a:ext cx="1841500" cy="739052"/>
          </a:xfrm>
          <a:prstGeom prst="rect">
            <a:avLst/>
          </a:prstGeom>
        </p:spPr>
        <p:txBody>
          <a:bodyPr vert="horz"/>
          <a:lstStyle>
            <a:lvl1pPr marL="0" indent="0" algn="ctr">
              <a:buFontTx/>
              <a:buNone/>
              <a:defRPr sz="1100"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000.000.0000</a:t>
            </a:r>
          </a:p>
          <a:p>
            <a:pPr lvl="0"/>
            <a:r>
              <a:rPr lang="en-CA" dirty="0" err="1" smtClean="0"/>
              <a:t>email@desloges.ca</a:t>
            </a:r>
            <a:endParaRPr lang="en-CA" dirty="0" smtClean="0"/>
          </a:p>
          <a:p>
            <a:pPr lvl="0"/>
            <a:endParaRPr lang="en-US" dirty="0"/>
          </a:p>
        </p:txBody>
      </p:sp>
      <p:sp>
        <p:nvSpPr>
          <p:cNvPr id="51" name="Text Placeholder 32"/>
          <p:cNvSpPr>
            <a:spLocks noGrp="1"/>
          </p:cNvSpPr>
          <p:nvPr>
            <p:ph type="body" sz="quarter" idx="21" hasCustomPrompt="1"/>
          </p:nvPr>
        </p:nvSpPr>
        <p:spPr>
          <a:xfrm>
            <a:off x="2590801" y="3028950"/>
            <a:ext cx="1841885" cy="304800"/>
          </a:xfrm>
          <a:prstGeom prst="rect">
            <a:avLst/>
          </a:prstGeom>
        </p:spPr>
        <p:txBody>
          <a:bodyPr vert="horz"/>
          <a:lstStyle>
            <a:lvl1pPr marL="0" marR="0" indent="0" algn="ctr" defTabSz="457200" rtl="0" eaLnBrk="1" fontAlgn="auto" latinLnBrk="0" hangingPunct="1">
              <a:lnSpc>
                <a:spcPct val="100000"/>
              </a:lnSpc>
              <a:spcBef>
                <a:spcPct val="20000"/>
              </a:spcBef>
              <a:spcAft>
                <a:spcPts val="0"/>
              </a:spcAft>
              <a:buClrTx/>
              <a:buSzTx/>
              <a:buFontTx/>
              <a:buNone/>
              <a:tabLst/>
              <a:defRPr sz="1200" b="1" i="0" strike="noStrike" spc="20" baseline="0">
                <a:solidFill>
                  <a:srgbClr val="E5011C"/>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err="1" smtClean="0"/>
              <a:t>Firstname</a:t>
            </a:r>
            <a:r>
              <a:rPr lang="en-CA" dirty="0" smtClean="0"/>
              <a:t> </a:t>
            </a:r>
            <a:r>
              <a:rPr lang="en-CA" dirty="0" err="1" smtClean="0"/>
              <a:t>Lastname</a:t>
            </a:r>
            <a:endParaRPr lang="en-US" dirty="0"/>
          </a:p>
        </p:txBody>
      </p:sp>
      <p:sp>
        <p:nvSpPr>
          <p:cNvPr id="52" name="Text Placeholder 7"/>
          <p:cNvSpPr>
            <a:spLocks noGrp="1"/>
          </p:cNvSpPr>
          <p:nvPr>
            <p:ph type="body" sz="quarter" idx="22" hasCustomPrompt="1"/>
          </p:nvPr>
        </p:nvSpPr>
        <p:spPr>
          <a:xfrm>
            <a:off x="2590800" y="3257550"/>
            <a:ext cx="1841500" cy="228600"/>
          </a:xfrm>
          <a:prstGeom prst="rect">
            <a:avLst/>
          </a:prstGeom>
        </p:spPr>
        <p:txBody>
          <a:bodyPr vert="horz"/>
          <a:lstStyle>
            <a:lvl1pPr marL="0" indent="0" algn="ctr">
              <a:buFontTx/>
              <a:buNone/>
              <a:defRPr sz="1100" b="0" i="1"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Job Title</a:t>
            </a:r>
            <a:endParaRPr lang="en-US" dirty="0"/>
          </a:p>
        </p:txBody>
      </p:sp>
      <p:sp>
        <p:nvSpPr>
          <p:cNvPr id="53" name="Text Placeholder 7"/>
          <p:cNvSpPr>
            <a:spLocks noGrp="1"/>
          </p:cNvSpPr>
          <p:nvPr>
            <p:ph type="body" sz="quarter" idx="23" hasCustomPrompt="1"/>
          </p:nvPr>
        </p:nvSpPr>
        <p:spPr>
          <a:xfrm>
            <a:off x="2590800" y="3628556"/>
            <a:ext cx="1841500" cy="739052"/>
          </a:xfrm>
          <a:prstGeom prst="rect">
            <a:avLst/>
          </a:prstGeom>
        </p:spPr>
        <p:txBody>
          <a:bodyPr vert="horz"/>
          <a:lstStyle>
            <a:lvl1pPr marL="0" indent="0" algn="ctr">
              <a:buFontTx/>
              <a:buNone/>
              <a:defRPr sz="1100"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000.000.0000</a:t>
            </a:r>
          </a:p>
          <a:p>
            <a:pPr lvl="0"/>
            <a:r>
              <a:rPr lang="en-CA" dirty="0" err="1" smtClean="0"/>
              <a:t>email@desloges.ca</a:t>
            </a:r>
            <a:endParaRPr lang="en-CA" dirty="0" smtClean="0"/>
          </a:p>
          <a:p>
            <a:pPr lvl="0"/>
            <a:endParaRPr lang="en-US" dirty="0"/>
          </a:p>
        </p:txBody>
      </p:sp>
      <p:sp>
        <p:nvSpPr>
          <p:cNvPr id="54" name="Text Placeholder 32"/>
          <p:cNvSpPr>
            <a:spLocks noGrp="1"/>
          </p:cNvSpPr>
          <p:nvPr>
            <p:ph type="body" sz="quarter" idx="24" hasCustomPrompt="1"/>
          </p:nvPr>
        </p:nvSpPr>
        <p:spPr>
          <a:xfrm>
            <a:off x="4620389" y="3028950"/>
            <a:ext cx="1841885" cy="304800"/>
          </a:xfrm>
          <a:prstGeom prst="rect">
            <a:avLst/>
          </a:prstGeom>
        </p:spPr>
        <p:txBody>
          <a:bodyPr vert="horz"/>
          <a:lstStyle>
            <a:lvl1pPr marL="0" marR="0" indent="0" algn="ctr" defTabSz="457200" rtl="0" eaLnBrk="1" fontAlgn="auto" latinLnBrk="0" hangingPunct="1">
              <a:lnSpc>
                <a:spcPct val="100000"/>
              </a:lnSpc>
              <a:spcBef>
                <a:spcPct val="20000"/>
              </a:spcBef>
              <a:spcAft>
                <a:spcPts val="0"/>
              </a:spcAft>
              <a:buClrTx/>
              <a:buSzTx/>
              <a:buFontTx/>
              <a:buNone/>
              <a:tabLst/>
              <a:defRPr sz="1200" b="1" i="0" strike="noStrike" spc="20" baseline="0">
                <a:solidFill>
                  <a:srgbClr val="E5011C"/>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err="1" smtClean="0"/>
              <a:t>Firstname</a:t>
            </a:r>
            <a:r>
              <a:rPr lang="en-CA" dirty="0" smtClean="0"/>
              <a:t> </a:t>
            </a:r>
            <a:r>
              <a:rPr lang="en-CA" dirty="0" err="1" smtClean="0"/>
              <a:t>Lastname</a:t>
            </a:r>
            <a:endParaRPr lang="en-US" dirty="0"/>
          </a:p>
        </p:txBody>
      </p:sp>
      <p:sp>
        <p:nvSpPr>
          <p:cNvPr id="55" name="Text Placeholder 7"/>
          <p:cNvSpPr>
            <a:spLocks noGrp="1"/>
          </p:cNvSpPr>
          <p:nvPr>
            <p:ph type="body" sz="quarter" idx="25" hasCustomPrompt="1"/>
          </p:nvPr>
        </p:nvSpPr>
        <p:spPr>
          <a:xfrm>
            <a:off x="4620388" y="3257550"/>
            <a:ext cx="1841500" cy="228600"/>
          </a:xfrm>
          <a:prstGeom prst="rect">
            <a:avLst/>
          </a:prstGeom>
        </p:spPr>
        <p:txBody>
          <a:bodyPr vert="horz"/>
          <a:lstStyle>
            <a:lvl1pPr marL="0" indent="0" algn="ctr">
              <a:buFontTx/>
              <a:buNone/>
              <a:defRPr sz="1100" b="0" i="1"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Job Title</a:t>
            </a:r>
            <a:endParaRPr lang="en-US" dirty="0"/>
          </a:p>
        </p:txBody>
      </p:sp>
      <p:sp>
        <p:nvSpPr>
          <p:cNvPr id="56" name="Text Placeholder 7"/>
          <p:cNvSpPr>
            <a:spLocks noGrp="1"/>
          </p:cNvSpPr>
          <p:nvPr>
            <p:ph type="body" sz="quarter" idx="26" hasCustomPrompt="1"/>
          </p:nvPr>
        </p:nvSpPr>
        <p:spPr>
          <a:xfrm>
            <a:off x="4620388" y="3628556"/>
            <a:ext cx="1841500" cy="739052"/>
          </a:xfrm>
          <a:prstGeom prst="rect">
            <a:avLst/>
          </a:prstGeom>
        </p:spPr>
        <p:txBody>
          <a:bodyPr vert="horz"/>
          <a:lstStyle>
            <a:lvl1pPr marL="0" indent="0" algn="ctr">
              <a:buFontTx/>
              <a:buNone/>
              <a:defRPr sz="1100"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000.000.0000</a:t>
            </a:r>
          </a:p>
          <a:p>
            <a:pPr lvl="0"/>
            <a:r>
              <a:rPr lang="en-CA" dirty="0" err="1" smtClean="0"/>
              <a:t>email@desloges.ca</a:t>
            </a:r>
            <a:endParaRPr lang="en-CA" dirty="0" smtClean="0"/>
          </a:p>
          <a:p>
            <a:pPr lvl="0"/>
            <a:endParaRPr lang="en-US" dirty="0"/>
          </a:p>
        </p:txBody>
      </p:sp>
      <p:sp>
        <p:nvSpPr>
          <p:cNvPr id="57" name="Text Placeholder 32"/>
          <p:cNvSpPr>
            <a:spLocks noGrp="1"/>
          </p:cNvSpPr>
          <p:nvPr>
            <p:ph type="body" sz="quarter" idx="27" hasCustomPrompt="1"/>
          </p:nvPr>
        </p:nvSpPr>
        <p:spPr>
          <a:xfrm>
            <a:off x="6617900" y="3028950"/>
            <a:ext cx="1841885" cy="304800"/>
          </a:xfrm>
          <a:prstGeom prst="rect">
            <a:avLst/>
          </a:prstGeom>
        </p:spPr>
        <p:txBody>
          <a:bodyPr vert="horz"/>
          <a:lstStyle>
            <a:lvl1pPr marL="0" marR="0" indent="0" algn="ctr" defTabSz="457200" rtl="0" eaLnBrk="1" fontAlgn="auto" latinLnBrk="0" hangingPunct="1">
              <a:lnSpc>
                <a:spcPct val="100000"/>
              </a:lnSpc>
              <a:spcBef>
                <a:spcPct val="20000"/>
              </a:spcBef>
              <a:spcAft>
                <a:spcPts val="0"/>
              </a:spcAft>
              <a:buClrTx/>
              <a:buSzTx/>
              <a:buFontTx/>
              <a:buNone/>
              <a:tabLst/>
              <a:defRPr sz="1200" b="1" i="0" strike="noStrike" spc="20" baseline="0">
                <a:solidFill>
                  <a:srgbClr val="E5011C"/>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err="1" smtClean="0"/>
              <a:t>Firstname</a:t>
            </a:r>
            <a:r>
              <a:rPr lang="en-CA" dirty="0" smtClean="0"/>
              <a:t> </a:t>
            </a:r>
            <a:r>
              <a:rPr lang="en-CA" dirty="0" err="1" smtClean="0"/>
              <a:t>Lastname</a:t>
            </a:r>
            <a:endParaRPr lang="en-US" dirty="0"/>
          </a:p>
        </p:txBody>
      </p:sp>
      <p:sp>
        <p:nvSpPr>
          <p:cNvPr id="58" name="Text Placeholder 7"/>
          <p:cNvSpPr>
            <a:spLocks noGrp="1"/>
          </p:cNvSpPr>
          <p:nvPr>
            <p:ph type="body" sz="quarter" idx="28" hasCustomPrompt="1"/>
          </p:nvPr>
        </p:nvSpPr>
        <p:spPr>
          <a:xfrm>
            <a:off x="6617899" y="3257550"/>
            <a:ext cx="1841500" cy="228600"/>
          </a:xfrm>
          <a:prstGeom prst="rect">
            <a:avLst/>
          </a:prstGeom>
        </p:spPr>
        <p:txBody>
          <a:bodyPr vert="horz"/>
          <a:lstStyle>
            <a:lvl1pPr marL="0" indent="0" algn="ctr">
              <a:buFontTx/>
              <a:buNone/>
              <a:defRPr sz="1100" b="0" i="1"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Job Title</a:t>
            </a:r>
            <a:endParaRPr lang="en-US" dirty="0"/>
          </a:p>
        </p:txBody>
      </p:sp>
      <p:sp>
        <p:nvSpPr>
          <p:cNvPr id="59" name="Text Placeholder 7"/>
          <p:cNvSpPr>
            <a:spLocks noGrp="1"/>
          </p:cNvSpPr>
          <p:nvPr>
            <p:ph type="body" sz="quarter" idx="29" hasCustomPrompt="1"/>
          </p:nvPr>
        </p:nvSpPr>
        <p:spPr>
          <a:xfrm>
            <a:off x="6617899" y="3628556"/>
            <a:ext cx="1841500" cy="739052"/>
          </a:xfrm>
          <a:prstGeom prst="rect">
            <a:avLst/>
          </a:prstGeom>
        </p:spPr>
        <p:txBody>
          <a:bodyPr vert="horz"/>
          <a:lstStyle>
            <a:lvl1pPr marL="0" indent="0" algn="ctr">
              <a:buFontTx/>
              <a:buNone/>
              <a:defRPr sz="1100"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000.000.0000</a:t>
            </a:r>
          </a:p>
          <a:p>
            <a:pPr lvl="0"/>
            <a:r>
              <a:rPr lang="en-CA" dirty="0" err="1" smtClean="0"/>
              <a:t>email@desloges.ca</a:t>
            </a:r>
            <a:endParaRPr lang="en-CA" dirty="0" smtClean="0"/>
          </a:p>
          <a:p>
            <a:pPr lvl="0"/>
            <a:endParaRPr lang="en-US" dirty="0"/>
          </a:p>
        </p:txBody>
      </p:sp>
    </p:spTree>
    <p:extLst>
      <p:ext uri="{BB962C8B-B14F-4D97-AF65-F5344CB8AC3E}">
        <p14:creationId xmlns:p14="http://schemas.microsoft.com/office/powerpoint/2010/main" val="245289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rgbClr val="E5011C"/>
        </a:solidFill>
        <a:effectLst/>
      </p:bgPr>
    </p:bg>
    <p:spTree>
      <p:nvGrpSpPr>
        <p:cNvPr id="1" name=""/>
        <p:cNvGrpSpPr/>
        <p:nvPr/>
      </p:nvGrpSpPr>
      <p:grpSpPr>
        <a:xfrm>
          <a:off x="0" y="0"/>
          <a:ext cx="0" cy="0"/>
          <a:chOff x="0" y="0"/>
          <a:chExt cx="0" cy="0"/>
        </a:xfrm>
      </p:grpSpPr>
      <p:pic>
        <p:nvPicPr>
          <p:cNvPr id="39" name="Picture 3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3505200" y="-641182"/>
            <a:ext cx="3659379" cy="3061993"/>
          </a:xfrm>
          <a:prstGeom prst="rect">
            <a:avLst/>
          </a:prstGeom>
        </p:spPr>
      </p:pic>
      <p:pic>
        <p:nvPicPr>
          <p:cNvPr id="38" name="Picture 3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2570621" y="3187396"/>
            <a:ext cx="4735454" cy="3962402"/>
          </a:xfrm>
          <a:prstGeom prst="rect">
            <a:avLst/>
          </a:prstGeom>
        </p:spPr>
      </p:pic>
      <p:pic>
        <p:nvPicPr>
          <p:cNvPr id="17" name="Picture 16"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5638800" y="902586"/>
            <a:ext cx="4735454" cy="3962402"/>
          </a:xfrm>
          <a:prstGeom prst="rect">
            <a:avLst/>
          </a:prstGeom>
        </p:spPr>
      </p:pic>
      <p:pic>
        <p:nvPicPr>
          <p:cNvPr id="18" name="Picture 17"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1086605" y="2310246"/>
            <a:ext cx="4735454" cy="3962402"/>
          </a:xfrm>
          <a:prstGeom prst="rect">
            <a:avLst/>
          </a:prstGeom>
        </p:spPr>
      </p:pic>
      <p:pic>
        <p:nvPicPr>
          <p:cNvPr id="19" name="Picture 18"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685800" y="-1314450"/>
            <a:ext cx="4735454" cy="3962402"/>
          </a:xfrm>
          <a:prstGeom prst="rect">
            <a:avLst/>
          </a:prstGeom>
        </p:spPr>
      </p:pic>
      <p:pic>
        <p:nvPicPr>
          <p:cNvPr id="20" name="Picture 19" descr="bigLeaf.png"/>
          <p:cNvPicPr>
            <a:picLocks noChangeAspect="1"/>
          </p:cNvPicPr>
          <p:nvPr userDrawn="1"/>
        </p:nvPicPr>
        <p:blipFill>
          <a:blip r:embed="rId2">
            <a:alphaModFix amt="23000"/>
            <a:duotone>
              <a:prstClr val="black"/>
              <a:srgbClr val="641911">
                <a:tint val="45000"/>
                <a:satMod val="400000"/>
              </a:srgbClr>
            </a:duotone>
            <a:extLst>
              <a:ext uri="{28A0092B-C50C-407E-A947-70E740481C1C}">
                <a14:useLocalDpi xmlns:a14="http://schemas.microsoft.com/office/drawing/2010/main" val="0"/>
              </a:ext>
            </a:extLst>
          </a:blip>
          <a:stretch>
            <a:fillRect/>
          </a:stretch>
        </p:blipFill>
        <p:spPr>
          <a:xfrm>
            <a:off x="7164579" y="-2622383"/>
            <a:ext cx="4735454" cy="3962402"/>
          </a:xfrm>
          <a:prstGeom prst="rect">
            <a:avLst/>
          </a:prstGeom>
        </p:spPr>
      </p:pic>
      <p:sp>
        <p:nvSpPr>
          <p:cNvPr id="21" name="Rectangle 20"/>
          <p:cNvSpPr/>
          <p:nvPr userDrawn="1"/>
        </p:nvSpPr>
        <p:spPr>
          <a:xfrm>
            <a:off x="8056" y="3486150"/>
            <a:ext cx="9144000" cy="1066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27" name="Straight Connector 26"/>
          <p:cNvCxnSpPr/>
          <p:nvPr userDrawn="1"/>
        </p:nvCxnSpPr>
        <p:spPr>
          <a:xfrm>
            <a:off x="4091496" y="3647509"/>
            <a:ext cx="0" cy="685799"/>
          </a:xfrm>
          <a:prstGeom prst="line">
            <a:avLst/>
          </a:prstGeom>
          <a:ln w="38100" cmpd="sng">
            <a:solidFill>
              <a:srgbClr val="E5011C"/>
            </a:solidFill>
          </a:ln>
        </p:spPr>
        <p:style>
          <a:lnRef idx="1">
            <a:schemeClr val="accent2"/>
          </a:lnRef>
          <a:fillRef idx="0">
            <a:schemeClr val="accent2"/>
          </a:fillRef>
          <a:effectRef idx="0">
            <a:schemeClr val="accent2"/>
          </a:effectRef>
          <a:fontRef idx="minor">
            <a:schemeClr val="tx1"/>
          </a:fontRef>
        </p:style>
      </p:cxnSp>
      <p:sp>
        <p:nvSpPr>
          <p:cNvPr id="31" name="Picture Placeholder 29"/>
          <p:cNvSpPr>
            <a:spLocks noGrp="1"/>
          </p:cNvSpPr>
          <p:nvPr>
            <p:ph type="pic" sz="quarter" idx="10" hasCustomPrompt="1"/>
          </p:nvPr>
        </p:nvSpPr>
        <p:spPr>
          <a:xfrm>
            <a:off x="914400" y="3647509"/>
            <a:ext cx="2844424" cy="685799"/>
          </a:xfrm>
          <a:prstGeom prst="rect">
            <a:avLst/>
          </a:prstGeom>
        </p:spPr>
        <p:txBody>
          <a:bodyPr vert="horz"/>
          <a:lstStyle>
            <a:lvl1pPr marL="0" indent="0" algn="ctr">
              <a:buFontTx/>
              <a:buNone/>
              <a:defRPr sz="900" b="1" i="0">
                <a:solidFill>
                  <a:srgbClr val="909090"/>
                </a:solidFill>
              </a:defRPr>
            </a:lvl1pPr>
          </a:lstStyle>
          <a:p>
            <a:r>
              <a:rPr lang="en-US" dirty="0" smtClean="0"/>
              <a:t>DRAG LOGO HERE</a:t>
            </a:r>
            <a:br>
              <a:rPr lang="en-US" dirty="0" smtClean="0"/>
            </a:br>
            <a:r>
              <a:rPr lang="en-US" dirty="0" smtClean="0"/>
              <a:t>(Use .PNG file provided)</a:t>
            </a:r>
            <a:endParaRPr lang="en-US" dirty="0"/>
          </a:p>
        </p:txBody>
      </p:sp>
      <p:sp>
        <p:nvSpPr>
          <p:cNvPr id="47" name="Text Placeholder 7"/>
          <p:cNvSpPr>
            <a:spLocks noGrp="1"/>
          </p:cNvSpPr>
          <p:nvPr>
            <p:ph type="body" sz="quarter" idx="26" hasCustomPrompt="1"/>
          </p:nvPr>
        </p:nvSpPr>
        <p:spPr>
          <a:xfrm>
            <a:off x="4418553" y="3943350"/>
            <a:ext cx="4114800" cy="499082"/>
          </a:xfrm>
          <a:prstGeom prst="rect">
            <a:avLst/>
          </a:prstGeom>
        </p:spPr>
        <p:txBody>
          <a:bodyPr vert="horz"/>
          <a:lstStyle>
            <a:lvl1pPr marL="0" indent="0" algn="l">
              <a:buFontTx/>
              <a:buNone/>
              <a:defRPr sz="1000" b="1" i="0" cap="all" baseline="0">
                <a:solidFill>
                  <a:srgbClr val="909090"/>
                </a:solidFill>
              </a:defRPr>
            </a:lvl1pPr>
            <a:lvl2pPr marL="457200" indent="0" algn="ctr">
              <a:buFontTx/>
              <a:buNone/>
              <a:defRPr sz="1100" baseline="0">
                <a:solidFill>
                  <a:srgbClr val="909090"/>
                </a:solidFill>
              </a:defRPr>
            </a:lvl2pPr>
            <a:lvl3pPr marL="914400" indent="0" algn="ctr">
              <a:buFontTx/>
              <a:buNone/>
              <a:defRPr sz="1100" baseline="0">
                <a:solidFill>
                  <a:srgbClr val="909090"/>
                </a:solidFill>
              </a:defRPr>
            </a:lvl3pPr>
            <a:lvl4pPr marL="1371600" indent="0" algn="ctr">
              <a:buFontTx/>
              <a:buNone/>
              <a:defRPr sz="1100" baseline="0">
                <a:solidFill>
                  <a:srgbClr val="909090"/>
                </a:solidFill>
              </a:defRPr>
            </a:lvl4pPr>
            <a:lvl5pPr marL="1828800" indent="0" algn="ctr">
              <a:buFontTx/>
              <a:buNone/>
              <a:defRPr sz="1100" baseline="0">
                <a:solidFill>
                  <a:srgbClr val="909090"/>
                </a:solidFill>
              </a:defRPr>
            </a:lvl5pPr>
          </a:lstStyle>
          <a:p>
            <a:pPr lvl="0"/>
            <a:r>
              <a:rPr lang="en-CA" dirty="0" smtClean="0"/>
              <a:t>000.000.0000   |   </a:t>
            </a:r>
            <a:r>
              <a:rPr lang="en-CA" dirty="0" err="1" smtClean="0"/>
              <a:t>email@desloges.ca</a:t>
            </a:r>
            <a:r>
              <a:rPr lang="en-CA" dirty="0" smtClean="0"/>
              <a:t>   |   </a:t>
            </a:r>
            <a:r>
              <a:rPr lang="en-CA" dirty="0" err="1" smtClean="0"/>
              <a:t>desloges.ca</a:t>
            </a:r>
            <a:endParaRPr lang="en-CA" dirty="0" smtClean="0"/>
          </a:p>
          <a:p>
            <a:pPr lvl="0"/>
            <a:r>
              <a:rPr lang="en-CA" dirty="0" smtClean="0"/>
              <a:t>69 </a:t>
            </a:r>
            <a:r>
              <a:rPr lang="en-CA" dirty="0" err="1" smtClean="0"/>
              <a:t>yonge</a:t>
            </a:r>
            <a:r>
              <a:rPr lang="en-CA" dirty="0" smtClean="0"/>
              <a:t> street, suite 700, </a:t>
            </a:r>
            <a:r>
              <a:rPr lang="en-CA" dirty="0" err="1" smtClean="0"/>
              <a:t>toronto</a:t>
            </a:r>
            <a:r>
              <a:rPr lang="en-CA" dirty="0" smtClean="0"/>
              <a:t>, on m5e 1k3</a:t>
            </a:r>
          </a:p>
          <a:p>
            <a:pPr lvl="0"/>
            <a:endParaRPr lang="en-US" dirty="0"/>
          </a:p>
        </p:txBody>
      </p:sp>
      <p:sp>
        <p:nvSpPr>
          <p:cNvPr id="52" name="Text Placeholder 32"/>
          <p:cNvSpPr>
            <a:spLocks noGrp="1"/>
          </p:cNvSpPr>
          <p:nvPr>
            <p:ph type="body" sz="quarter" idx="11" hasCustomPrompt="1"/>
          </p:nvPr>
        </p:nvSpPr>
        <p:spPr>
          <a:xfrm>
            <a:off x="4418553" y="3624949"/>
            <a:ext cx="1841885" cy="304800"/>
          </a:xfrm>
          <a:prstGeom prst="rect">
            <a:avLst/>
          </a:prstGeom>
        </p:spPr>
        <p:txBody>
          <a:bodyPr vert="horz"/>
          <a:lstStyle>
            <a:lvl1pPr marL="0" marR="0" indent="0" algn="ctr" defTabSz="457200" rtl="0" eaLnBrk="1" fontAlgn="auto" latinLnBrk="0" hangingPunct="1">
              <a:lnSpc>
                <a:spcPct val="100000"/>
              </a:lnSpc>
              <a:spcBef>
                <a:spcPct val="20000"/>
              </a:spcBef>
              <a:spcAft>
                <a:spcPts val="0"/>
              </a:spcAft>
              <a:buClrTx/>
              <a:buSzTx/>
              <a:buFontTx/>
              <a:buNone/>
              <a:tabLst/>
              <a:defRPr sz="1200" b="1" i="0" strike="noStrike" spc="20" baseline="0">
                <a:solidFill>
                  <a:srgbClr val="E5011C"/>
                </a:solidFill>
              </a:defRPr>
            </a:lvl1pPr>
            <a:lvl2pPr marL="457200" indent="0">
              <a:buFontTx/>
              <a:buNone/>
              <a:defRPr sz="1600" baseline="0">
                <a:solidFill>
                  <a:srgbClr val="909090"/>
                </a:solidFill>
              </a:defRPr>
            </a:lvl2pPr>
            <a:lvl3pPr marL="914400" indent="0">
              <a:buFontTx/>
              <a:buNone/>
              <a:defRPr sz="1600" baseline="0">
                <a:solidFill>
                  <a:srgbClr val="909090"/>
                </a:solidFill>
              </a:defRPr>
            </a:lvl3pPr>
            <a:lvl4pPr marL="1371600" indent="0">
              <a:buFontTx/>
              <a:buNone/>
              <a:defRPr sz="1600" baseline="0">
                <a:solidFill>
                  <a:srgbClr val="909090"/>
                </a:solidFill>
              </a:defRPr>
            </a:lvl4pPr>
            <a:lvl5pPr marL="1828800" indent="0">
              <a:buFontTx/>
              <a:buNone/>
              <a:defRPr sz="1600" baseline="0">
                <a:solidFill>
                  <a:srgbClr val="909090"/>
                </a:solidFill>
              </a:defRPr>
            </a:lvl5pPr>
          </a:lstStyle>
          <a:p>
            <a:pPr marL="0" marR="0" lvl="0" indent="0" algn="l" defTabSz="457200" rtl="0" eaLnBrk="1" fontAlgn="auto" latinLnBrk="0" hangingPunct="1">
              <a:lnSpc>
                <a:spcPct val="100000"/>
              </a:lnSpc>
              <a:spcBef>
                <a:spcPct val="20000"/>
              </a:spcBef>
              <a:spcAft>
                <a:spcPts val="0"/>
              </a:spcAft>
              <a:buClrTx/>
              <a:buSzTx/>
              <a:buFontTx/>
              <a:buNone/>
              <a:tabLst/>
              <a:defRPr/>
            </a:pPr>
            <a:r>
              <a:rPr lang="en-CA" dirty="0" err="1" smtClean="0"/>
              <a:t>Firstname</a:t>
            </a:r>
            <a:r>
              <a:rPr lang="en-CA" dirty="0" smtClean="0"/>
              <a:t> </a:t>
            </a:r>
            <a:r>
              <a:rPr lang="en-CA" dirty="0" err="1" smtClean="0"/>
              <a:t>Lastname</a:t>
            </a:r>
            <a:endParaRPr lang="en-US" dirty="0"/>
          </a:p>
        </p:txBody>
      </p:sp>
      <p:sp>
        <p:nvSpPr>
          <p:cNvPr id="9" name="Text Placeholder 8"/>
          <p:cNvSpPr>
            <a:spLocks noGrp="1"/>
          </p:cNvSpPr>
          <p:nvPr>
            <p:ph type="body" sz="quarter" idx="27" hasCustomPrompt="1"/>
          </p:nvPr>
        </p:nvSpPr>
        <p:spPr>
          <a:xfrm>
            <a:off x="8056" y="2190750"/>
            <a:ext cx="9135944" cy="800098"/>
          </a:xfrm>
          <a:prstGeom prst="rect">
            <a:avLst/>
          </a:prstGeom>
        </p:spPr>
        <p:txBody>
          <a:bodyPr vert="horz"/>
          <a:lstStyle>
            <a:lvl1pPr marL="0" indent="0" algn="ctr">
              <a:buFontTx/>
              <a:buNone/>
              <a:defRPr sz="5400" b="1" i="0" cap="all" baseline="0">
                <a:solidFill>
                  <a:schemeClr val="bg1"/>
                </a:solidFill>
              </a:defRPr>
            </a:lvl1pPr>
            <a:lvl2pPr marL="457200" indent="0" algn="ctr">
              <a:buFontTx/>
              <a:buNone/>
              <a:defRPr sz="4400" b="1" i="0" cap="all" baseline="0">
                <a:solidFill>
                  <a:schemeClr val="bg1"/>
                </a:solidFill>
              </a:defRPr>
            </a:lvl2pPr>
            <a:lvl3pPr marL="914400" indent="0" algn="ctr">
              <a:buFontTx/>
              <a:buNone/>
              <a:defRPr sz="4400" b="1" i="0" cap="all" baseline="0">
                <a:solidFill>
                  <a:schemeClr val="bg1"/>
                </a:solidFill>
              </a:defRPr>
            </a:lvl3pPr>
            <a:lvl4pPr marL="1371600" indent="0" algn="ctr">
              <a:buFontTx/>
              <a:buNone/>
              <a:defRPr sz="4400" b="1" i="0" cap="all" baseline="0">
                <a:solidFill>
                  <a:schemeClr val="bg1"/>
                </a:solidFill>
              </a:defRPr>
            </a:lvl4pPr>
            <a:lvl5pPr marL="1828800" indent="0" algn="ctr">
              <a:buFontTx/>
              <a:buNone/>
              <a:defRPr sz="4400" b="1" i="0" cap="all" baseline="0">
                <a:solidFill>
                  <a:schemeClr val="bg1"/>
                </a:solidFill>
              </a:defRPr>
            </a:lvl5pPr>
          </a:lstStyle>
          <a:p>
            <a:pPr lvl="0"/>
            <a:r>
              <a:rPr lang="en-CA" dirty="0" smtClean="0"/>
              <a:t>Thank you</a:t>
            </a:r>
            <a:endParaRPr lang="en-US" dirty="0"/>
          </a:p>
        </p:txBody>
      </p:sp>
      <p:sp>
        <p:nvSpPr>
          <p:cNvPr id="53" name="Text Placeholder 45"/>
          <p:cNvSpPr>
            <a:spLocks noGrp="1"/>
          </p:cNvSpPr>
          <p:nvPr>
            <p:ph type="body" sz="quarter" idx="12" hasCustomPrompt="1"/>
          </p:nvPr>
        </p:nvSpPr>
        <p:spPr>
          <a:xfrm>
            <a:off x="8056" y="2937807"/>
            <a:ext cx="9135943" cy="319743"/>
          </a:xfrm>
          <a:prstGeom prst="rect">
            <a:avLst/>
          </a:prstGeom>
        </p:spPr>
        <p:txBody>
          <a:bodyPr vert="horz"/>
          <a:lstStyle>
            <a:lvl1pPr marL="0" indent="0" algn="ctr">
              <a:buFontTx/>
              <a:buNone/>
              <a:defRPr sz="1600" baseline="0">
                <a:solidFill>
                  <a:schemeClr val="bg1"/>
                </a:solidFill>
              </a:defRPr>
            </a:lvl1pPr>
            <a:lvl2pPr marL="457200" indent="0" algn="ctr">
              <a:buFontTx/>
              <a:buNone/>
              <a:defRPr sz="1800" baseline="0">
                <a:solidFill>
                  <a:srgbClr val="E5011C"/>
                </a:solidFill>
              </a:defRPr>
            </a:lvl2pPr>
            <a:lvl3pPr marL="914400" indent="0" algn="ctr">
              <a:buFontTx/>
              <a:buNone/>
              <a:defRPr sz="1800" baseline="0">
                <a:solidFill>
                  <a:srgbClr val="E5011C"/>
                </a:solidFill>
              </a:defRPr>
            </a:lvl3pPr>
            <a:lvl4pPr marL="1371600" indent="0" algn="ctr">
              <a:buFontTx/>
              <a:buNone/>
              <a:defRPr sz="1800" baseline="0">
                <a:solidFill>
                  <a:srgbClr val="E5011C"/>
                </a:solidFill>
              </a:defRPr>
            </a:lvl4pPr>
            <a:lvl5pPr marL="1828800" indent="0" algn="ctr">
              <a:buFontTx/>
              <a:buNone/>
              <a:defRPr sz="1800" baseline="0">
                <a:solidFill>
                  <a:srgbClr val="E5011C"/>
                </a:solidFill>
              </a:defRPr>
            </a:lvl5pPr>
          </a:lstStyle>
          <a:p>
            <a:pPr lvl="0"/>
            <a:r>
              <a:rPr lang="en-CA" dirty="0" smtClean="0"/>
              <a:t>for attending the presentation</a:t>
            </a:r>
            <a:endParaRPr lang="en-US" dirty="0"/>
          </a:p>
        </p:txBody>
      </p:sp>
    </p:spTree>
    <p:extLst>
      <p:ext uri="{BB962C8B-B14F-4D97-AF65-F5344CB8AC3E}">
        <p14:creationId xmlns:p14="http://schemas.microsoft.com/office/powerpoint/2010/main" val="3855755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canada.ca/en/immigration-refugees-citizenship/corporate/publications-manuals/operational-bulletins-manuals/refugee-protection/canada/processing-claims-protection-safe-third-country-agreement.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canada.ca/en/immigration-refugees-citizenship/corporate/publications-manuals/operational-bulletins-manuals/refugee-protection/canada/processing-claims-protection-safe-third-country-agreement.htm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www.canada.ca/en/immigration-refugees-citizenship/corporate/publications-manuals/operational-bulletins-manuals/refugee-protection/canada/processing-claims-protection-safe-third-country-agreement.html" TargetMode="External"/><Relationship Id="rId4" Type="http://schemas.openxmlformats.org/officeDocument/2006/relationships/hyperlink" Target="https://www.cbsa-asfc.gc.ca/agency-agence/stca-etps-eng.html#b4"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www.scc.ca/en/search/palcan/dna" TargetMode="External"/><Relationship Id="rId4" Type="http://schemas.openxmlformats.org/officeDocument/2006/relationships/hyperlink" Target="https://www.canada.ca/en/immigration-refugees-citizenship/corporate/publications-manuals/operational-bulletins-manuals/standard-requirements/dna-testing.html"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splett@desloges.ca"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irb-cisr.gc.ca/en/statistics/Pages/Irregular-border-crosser-statistics.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canada.ca/en/immigration-refugees-citizenship/corporate/mandate/policies-operational-instructions-agreements/agreements/safe-third-country-agreement/final-text.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762000" y="2251446"/>
            <a:ext cx="7758141" cy="457199"/>
          </a:xfrm>
        </p:spPr>
        <p:txBody>
          <a:bodyPr/>
          <a:lstStyle/>
          <a:p>
            <a:r>
              <a:rPr lang="en-CA" dirty="0" smtClean="0">
                <a:solidFill>
                  <a:schemeClr val="tx1"/>
                </a:solidFill>
              </a:rPr>
              <a:t>BORDER ISSUES INVOLVING REFUGEE CLAIMS</a:t>
            </a:r>
            <a:endParaRPr lang="en-US" dirty="0">
              <a:solidFill>
                <a:schemeClr val="tx1"/>
              </a:solidFill>
            </a:endParaRPr>
          </a:p>
        </p:txBody>
      </p:sp>
      <p:sp>
        <p:nvSpPr>
          <p:cNvPr id="14" name="Text Placeholder 13"/>
          <p:cNvSpPr>
            <a:spLocks noGrp="1"/>
          </p:cNvSpPr>
          <p:nvPr>
            <p:ph type="body" sz="quarter" idx="11"/>
          </p:nvPr>
        </p:nvSpPr>
        <p:spPr>
          <a:xfrm>
            <a:off x="688120" y="3181350"/>
            <a:ext cx="7758140" cy="472143"/>
          </a:xfrm>
        </p:spPr>
        <p:txBody>
          <a:bodyPr/>
          <a:lstStyle/>
          <a:p>
            <a:r>
              <a:rPr lang="en-CA" dirty="0" smtClean="0"/>
              <a:t>Northern Border Conference </a:t>
            </a:r>
          </a:p>
          <a:p>
            <a:r>
              <a:rPr lang="en-CA" i="1" dirty="0" smtClean="0"/>
              <a:t>Presented by Samuel Plett</a:t>
            </a:r>
            <a:endParaRPr lang="en-US" i="1" dirty="0"/>
          </a:p>
        </p:txBody>
      </p:sp>
      <p:sp>
        <p:nvSpPr>
          <p:cNvPr id="15" name="Text Placeholder 14"/>
          <p:cNvSpPr>
            <a:spLocks noGrp="1"/>
          </p:cNvSpPr>
          <p:nvPr>
            <p:ph type="body" sz="quarter" idx="12"/>
          </p:nvPr>
        </p:nvSpPr>
        <p:spPr>
          <a:xfrm>
            <a:off x="666854" y="3784444"/>
            <a:ext cx="7758141" cy="317811"/>
          </a:xfrm>
        </p:spPr>
        <p:txBody>
          <a:bodyPr/>
          <a:lstStyle/>
          <a:p>
            <a:r>
              <a:rPr lang="en-CA" dirty="0" smtClean="0"/>
              <a:t>Friday, October 19</a:t>
            </a:r>
            <a:r>
              <a:rPr lang="en-CA" baseline="30000" dirty="0" smtClean="0"/>
              <a:t>th</a:t>
            </a:r>
            <a:r>
              <a:rPr lang="en-CA" dirty="0" smtClean="0"/>
              <a:t>, 2018</a:t>
            </a:r>
            <a:endParaRPr lang="en-US" dirty="0"/>
          </a:p>
        </p:txBody>
      </p:sp>
      <p:pic>
        <p:nvPicPr>
          <p:cNvPr id="7"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4533" b="14533"/>
          <a:stretch>
            <a:fillRect/>
          </a:stretch>
        </p:blipFill>
        <p:spPr>
          <a:xfrm>
            <a:off x="2688265" y="1187641"/>
            <a:ext cx="3719416" cy="871940"/>
          </a:xfrm>
        </p:spPr>
      </p:pic>
    </p:spTree>
    <p:extLst>
      <p:ext uri="{BB962C8B-B14F-4D97-AF65-F5344CB8AC3E}">
        <p14:creationId xmlns:p14="http://schemas.microsoft.com/office/powerpoint/2010/main" val="850500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Once a person is in Canada, they cannot be removed without an assessment of the risk they would face upon removal – duty of </a:t>
            </a:r>
            <a:r>
              <a:rPr lang="en-CA" i="1" dirty="0" smtClean="0">
                <a:solidFill>
                  <a:schemeClr val="tx1"/>
                </a:solidFill>
              </a:rPr>
              <a:t>non </a:t>
            </a:r>
            <a:r>
              <a:rPr lang="en-CA" i="1" dirty="0" err="1" smtClean="0">
                <a:solidFill>
                  <a:schemeClr val="tx1"/>
                </a:solidFill>
              </a:rPr>
              <a:t>refoulement</a:t>
            </a:r>
            <a:endParaRPr lang="en-CA" dirty="0" smtClean="0">
              <a:solidFill>
                <a:schemeClr val="tx1"/>
              </a:solidFill>
            </a:endParaRPr>
          </a:p>
          <a:p>
            <a:pPr lvl="1" fontAlgn="base">
              <a:spcAft>
                <a:spcPts val="1200"/>
              </a:spcAft>
            </a:pPr>
            <a:r>
              <a:rPr lang="en-US" i="1" dirty="0">
                <a:solidFill>
                  <a:schemeClr val="tx1"/>
                </a:solidFill>
              </a:rPr>
              <a:t>Principle of Non-</a:t>
            </a:r>
            <a:r>
              <a:rPr lang="en-US" i="1" dirty="0" err="1">
                <a:solidFill>
                  <a:schemeClr val="tx1"/>
                </a:solidFill>
              </a:rPr>
              <a:t>refoulement</a:t>
            </a:r>
            <a:endParaRPr lang="en-US" i="1" dirty="0">
              <a:solidFill>
                <a:schemeClr val="tx1"/>
              </a:solidFill>
            </a:endParaRPr>
          </a:p>
          <a:p>
            <a:pPr lvl="1" fontAlgn="base">
              <a:spcAft>
                <a:spcPts val="1200"/>
              </a:spcAft>
            </a:pPr>
            <a:r>
              <a:rPr lang="en-US" i="1" dirty="0" smtClean="0">
                <a:solidFill>
                  <a:schemeClr val="tx1"/>
                </a:solidFill>
              </a:rPr>
              <a:t>Protection</a:t>
            </a:r>
            <a:endParaRPr lang="en-US" i="1" dirty="0">
              <a:solidFill>
                <a:schemeClr val="tx1"/>
              </a:solidFill>
            </a:endParaRPr>
          </a:p>
          <a:p>
            <a:pPr lvl="1" fontAlgn="base">
              <a:spcAft>
                <a:spcPts val="1200"/>
              </a:spcAft>
            </a:pPr>
            <a:r>
              <a:rPr lang="en-US" i="1" dirty="0" smtClean="0">
                <a:solidFill>
                  <a:schemeClr val="tx1"/>
                </a:solidFill>
              </a:rPr>
              <a:t>115 </a:t>
            </a:r>
            <a:r>
              <a:rPr lang="en-US" i="1" dirty="0">
                <a:solidFill>
                  <a:schemeClr val="tx1"/>
                </a:solidFill>
              </a:rPr>
              <a:t>(1) A protected person or a person who is recognized as a Convention refugee by another country to which the person may be returned shall not be removed from Canada to a country where they would be at risk of persecution for reasons of race, religion, nationality, membership in a particular social group or political opinion or at risk of torture or cruel and unusual treatment or punishment.</a:t>
            </a:r>
            <a:endParaRPr lang="en-CA" i="1" dirty="0" smtClean="0">
              <a:solidFill>
                <a:schemeClr val="tx1"/>
              </a:solidFill>
            </a:endParaRPr>
          </a:p>
          <a:p>
            <a:pPr marL="285750" indent="-285750" fontAlgn="base">
              <a:spcAft>
                <a:spcPts val="1200"/>
              </a:spcAft>
              <a:buFont typeface="Arial" panose="020B0604020202020204" pitchFamily="34" charset="0"/>
              <a:buChar char="•"/>
            </a:pPr>
            <a:endParaRPr lang="en-US"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Why not make a refugee claim at the </a:t>
            </a:r>
            <a:r>
              <a:rPr lang="en-CA" sz="2200" dirty="0" err="1" smtClean="0">
                <a:solidFill>
                  <a:schemeClr val="tx1"/>
                </a:solidFill>
              </a:rPr>
              <a:t>poe</a:t>
            </a:r>
            <a:r>
              <a:rPr lang="en-CA" sz="2200" dirty="0" smtClean="0">
                <a:solidFill>
                  <a:schemeClr val="tx1"/>
                </a:solidFill>
              </a:rPr>
              <a:t>?</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224402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Once a refugee claim is made within Canada, an officer must assess whether the claim is eligible; and, if eligible, must refer the claim to the Immigration and Refugee Board [</a:t>
            </a:r>
            <a:r>
              <a:rPr lang="en-CA" i="1" dirty="0" smtClean="0">
                <a:solidFill>
                  <a:schemeClr val="tx1"/>
                </a:solidFill>
              </a:rPr>
              <a:t>IRPA</a:t>
            </a:r>
            <a:r>
              <a:rPr lang="en-CA" dirty="0" smtClean="0">
                <a:solidFill>
                  <a:schemeClr val="tx1"/>
                </a:solidFill>
              </a:rPr>
              <a:t> s. 99(3); 100(1)] </a:t>
            </a:r>
          </a:p>
          <a:p>
            <a:pPr marL="285750" indent="-285750" fontAlgn="base">
              <a:spcAft>
                <a:spcPts val="1200"/>
              </a:spcAft>
              <a:buFont typeface="Arial" panose="020B0604020202020204" pitchFamily="34" charset="0"/>
              <a:buChar char="•"/>
            </a:pPr>
            <a:r>
              <a:rPr lang="en-CA" dirty="0" smtClean="0">
                <a:solidFill>
                  <a:schemeClr val="tx1"/>
                </a:solidFill>
              </a:rPr>
              <a:t>A refugee claim must be made </a:t>
            </a:r>
            <a:r>
              <a:rPr lang="en-CA" u="sng" dirty="0" smtClean="0">
                <a:solidFill>
                  <a:schemeClr val="tx1"/>
                </a:solidFill>
              </a:rPr>
              <a:t>prior</a:t>
            </a:r>
            <a:r>
              <a:rPr lang="en-CA" dirty="0" smtClean="0">
                <a:solidFill>
                  <a:schemeClr val="tx1"/>
                </a:solidFill>
              </a:rPr>
              <a:t> to the issuance of a removal order [</a:t>
            </a:r>
            <a:r>
              <a:rPr lang="en-CA" i="1" dirty="0" smtClean="0">
                <a:solidFill>
                  <a:schemeClr val="tx1"/>
                </a:solidFill>
              </a:rPr>
              <a:t>IRPA </a:t>
            </a:r>
            <a:r>
              <a:rPr lang="en-CA" dirty="0" smtClean="0">
                <a:solidFill>
                  <a:schemeClr val="tx1"/>
                </a:solidFill>
              </a:rPr>
              <a:t>s. 99(3)]</a:t>
            </a:r>
            <a:endParaRPr lang="en-CA" dirty="0">
              <a:solidFill>
                <a:schemeClr val="tx1"/>
              </a:solidFill>
            </a:endParaRPr>
          </a:p>
          <a:p>
            <a:pPr marL="285750" indent="-285750" fontAlgn="base">
              <a:spcAft>
                <a:spcPts val="1200"/>
              </a:spcAft>
              <a:buFont typeface="Arial" panose="020B0604020202020204" pitchFamily="34" charset="0"/>
              <a:buChar char="•"/>
            </a:pPr>
            <a:endParaRPr lang="en-US"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Why not make a refugee claim at the </a:t>
            </a:r>
            <a:r>
              <a:rPr lang="en-CA" sz="2200" dirty="0" err="1" smtClean="0">
                <a:solidFill>
                  <a:schemeClr val="tx1"/>
                </a:solidFill>
              </a:rPr>
              <a:t>poe</a:t>
            </a:r>
            <a:r>
              <a:rPr lang="en-CA" sz="2200" dirty="0" smtClean="0">
                <a:solidFill>
                  <a:schemeClr val="tx1"/>
                </a:solidFill>
              </a:rPr>
              <a:t>?</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671829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fontAlgn="base">
              <a:spcAft>
                <a:spcPts val="1200"/>
              </a:spcAft>
            </a:pPr>
            <a:r>
              <a:rPr lang="en-CA" sz="1200" i="1" dirty="0" smtClean="0">
                <a:solidFill>
                  <a:schemeClr val="tx1"/>
                </a:solidFill>
              </a:rPr>
              <a:t>NOTE: cited from </a:t>
            </a:r>
            <a:r>
              <a:rPr lang="en-CA" sz="1200" i="1" dirty="0">
                <a:solidFill>
                  <a:schemeClr val="tx1"/>
                </a:solidFill>
              </a:rPr>
              <a:t>IRCC guidelines at: </a:t>
            </a:r>
            <a:r>
              <a:rPr lang="en-CA" sz="1200" i="1" dirty="0">
                <a:solidFill>
                  <a:schemeClr val="tx1"/>
                </a:solidFill>
                <a:hlinkClick r:id="rId4"/>
              </a:rPr>
              <a:t>https://</a:t>
            </a:r>
            <a:r>
              <a:rPr lang="en-CA" sz="1200" i="1" dirty="0" smtClean="0">
                <a:solidFill>
                  <a:schemeClr val="tx1"/>
                </a:solidFill>
                <a:hlinkClick r:id="rId4"/>
              </a:rPr>
              <a:t>www.canada.ca/en/immigration-refugees-citizenship/corporate/publications-manuals/operational-bulletins-manuals/refugee-protection/canada/processing-claims-protection-safe-third-country-agreement.html</a:t>
            </a:r>
            <a:endParaRPr lang="en-CA" sz="1200" i="1" dirty="0" smtClean="0">
              <a:solidFill>
                <a:schemeClr val="tx1"/>
              </a:solidFill>
            </a:endParaRPr>
          </a:p>
          <a:p>
            <a:pPr fontAlgn="base"/>
            <a:r>
              <a:rPr lang="en-US" i="1" dirty="0">
                <a:solidFill>
                  <a:schemeClr val="tx1"/>
                </a:solidFill>
              </a:rPr>
              <a:t>The Agreement is not applicable to claimants who enter between ports of entry (R159.4). A land border port of entry is any designated land port of entry as in Schedule 1 of the Regulations.</a:t>
            </a:r>
          </a:p>
          <a:p>
            <a:pPr fontAlgn="base"/>
            <a:r>
              <a:rPr lang="en-US" i="1" dirty="0" smtClean="0">
                <a:solidFill>
                  <a:schemeClr val="tx1"/>
                </a:solidFill>
              </a:rPr>
              <a:t>“</a:t>
            </a:r>
            <a:r>
              <a:rPr lang="en-US" i="1" dirty="0">
                <a:solidFill>
                  <a:schemeClr val="tx1"/>
                </a:solidFill>
              </a:rPr>
              <a:t>Arrival” at a land border port of entry generally includes persons:</a:t>
            </a:r>
          </a:p>
          <a:p>
            <a:pPr marL="285750" indent="-285750" fontAlgn="base">
              <a:buFont typeface="Arial" panose="020B0604020202020204" pitchFamily="34" charset="0"/>
              <a:buChar char="•"/>
            </a:pPr>
            <a:r>
              <a:rPr lang="en-US" i="1" dirty="0" smtClean="0">
                <a:solidFill>
                  <a:schemeClr val="tx1"/>
                </a:solidFill>
              </a:rPr>
              <a:t>presenting </a:t>
            </a:r>
            <a:r>
              <a:rPr lang="en-US" i="1" dirty="0">
                <a:solidFill>
                  <a:schemeClr val="tx1"/>
                </a:solidFill>
              </a:rPr>
              <a:t>themselves for inspection at a port of entry</a:t>
            </a:r>
          </a:p>
          <a:p>
            <a:pPr marL="285750" indent="-285750" fontAlgn="base">
              <a:buFont typeface="Arial" panose="020B0604020202020204" pitchFamily="34" charset="0"/>
              <a:buChar char="•"/>
            </a:pPr>
            <a:r>
              <a:rPr lang="en-US" i="1" dirty="0">
                <a:solidFill>
                  <a:schemeClr val="tx1"/>
                </a:solidFill>
              </a:rPr>
              <a:t>coming or attempting to come into the country through a port of entry (whether or not they present themselves for inspection)</a:t>
            </a:r>
          </a:p>
          <a:p>
            <a:pPr marL="285750" indent="-285750" fontAlgn="base">
              <a:buFont typeface="Arial" panose="020B0604020202020204" pitchFamily="34" charset="0"/>
              <a:buChar char="•"/>
            </a:pPr>
            <a:r>
              <a:rPr lang="en-US" i="1" dirty="0">
                <a:solidFill>
                  <a:schemeClr val="tx1"/>
                </a:solidFill>
              </a:rPr>
              <a:t>apprehended or continuously observed crossing the land border by a port official, within the physical boundaries of the port or in the immediate vicinity of the port.</a:t>
            </a:r>
            <a:endParaRPr lang="en-US"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When is a person considered to be “arriving” at POE?</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11774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fontAlgn="base">
              <a:spcAft>
                <a:spcPts val="1200"/>
              </a:spcAft>
            </a:pPr>
            <a:r>
              <a:rPr lang="en-CA" sz="1200" i="1" dirty="0" smtClean="0">
                <a:solidFill>
                  <a:schemeClr val="tx1"/>
                </a:solidFill>
              </a:rPr>
              <a:t>NOTE: cited from </a:t>
            </a:r>
            <a:r>
              <a:rPr lang="en-CA" sz="1200" i="1" dirty="0">
                <a:solidFill>
                  <a:schemeClr val="tx1"/>
                </a:solidFill>
              </a:rPr>
              <a:t>IRCC guidelines at: </a:t>
            </a:r>
            <a:r>
              <a:rPr lang="en-CA" sz="1200" i="1" dirty="0">
                <a:solidFill>
                  <a:schemeClr val="tx1"/>
                </a:solidFill>
                <a:hlinkClick r:id="rId4"/>
              </a:rPr>
              <a:t>https://</a:t>
            </a:r>
            <a:r>
              <a:rPr lang="en-CA" sz="1200" i="1" dirty="0" smtClean="0">
                <a:solidFill>
                  <a:schemeClr val="tx1"/>
                </a:solidFill>
                <a:hlinkClick r:id="rId4"/>
              </a:rPr>
              <a:t>www.canada.ca/en/immigration-refugees-citizenship/corporate/publications-manuals/operational-bulletins-manuals/refugee-protection/canada/processing-claims-protection-safe-third-country-agreement.html</a:t>
            </a:r>
            <a:endParaRPr lang="en-CA" sz="1200" i="1" dirty="0" smtClean="0">
              <a:solidFill>
                <a:schemeClr val="tx1"/>
              </a:solidFill>
            </a:endParaRPr>
          </a:p>
          <a:p>
            <a:pPr fontAlgn="base">
              <a:spcAft>
                <a:spcPts val="1200"/>
              </a:spcAft>
            </a:pPr>
            <a:r>
              <a:rPr lang="en-CA" sz="1200" i="1" dirty="0" smtClean="0">
                <a:solidFill>
                  <a:schemeClr val="tx1"/>
                </a:solidFill>
              </a:rPr>
              <a:t>(CONT’D)</a:t>
            </a:r>
          </a:p>
          <a:p>
            <a:pPr fontAlgn="base">
              <a:spcAft>
                <a:spcPts val="1200"/>
              </a:spcAft>
            </a:pPr>
            <a:r>
              <a:rPr lang="en-US" i="1" dirty="0">
                <a:solidFill>
                  <a:schemeClr val="tx1"/>
                </a:solidFill>
              </a:rPr>
              <a:t>Note: Occasionally a person may attempt to avoid examination at the POE. The Agreement is only applicable if port of entry officials observe or detect the person in the act of attempting to avoid examination and the person is apprehended immediately within the vicinity of the POE. If the person is apprehended inland at a later date, the person cannot be returned to the U.S.A. pursuant to the Agreement.</a:t>
            </a:r>
            <a:endParaRPr lang="en-CA"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When is a person considered to be “arriving” at POE?</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393982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fontAlgn="base">
              <a:spcAft>
                <a:spcPts val="1200"/>
              </a:spcAft>
            </a:pPr>
            <a:r>
              <a:rPr lang="en-CA" u="sng" dirty="0" smtClean="0">
                <a:solidFill>
                  <a:schemeClr val="tx1"/>
                </a:solidFill>
              </a:rPr>
              <a:t>Useful References</a:t>
            </a:r>
          </a:p>
          <a:p>
            <a:pPr marL="285750" indent="-285750" fontAlgn="base">
              <a:spcAft>
                <a:spcPts val="1200"/>
              </a:spcAft>
              <a:buFont typeface="Arial" panose="020B0604020202020204" pitchFamily="34" charset="0"/>
              <a:buChar char="•"/>
            </a:pPr>
            <a:r>
              <a:rPr lang="en-CA" dirty="0" smtClean="0">
                <a:solidFill>
                  <a:schemeClr val="tx1"/>
                </a:solidFill>
              </a:rPr>
              <a:t>CBSA </a:t>
            </a:r>
            <a:r>
              <a:rPr lang="en-CA" dirty="0">
                <a:solidFill>
                  <a:schemeClr val="tx1"/>
                </a:solidFill>
              </a:rPr>
              <a:t>guidelines on </a:t>
            </a:r>
            <a:r>
              <a:rPr lang="en-CA" i="1" dirty="0">
                <a:solidFill>
                  <a:schemeClr val="tx1"/>
                </a:solidFill>
              </a:rPr>
              <a:t>STCA</a:t>
            </a:r>
            <a:r>
              <a:rPr lang="en-CA" dirty="0">
                <a:solidFill>
                  <a:schemeClr val="tx1"/>
                </a:solidFill>
              </a:rPr>
              <a:t> at: </a:t>
            </a:r>
            <a:r>
              <a:rPr lang="en-CA" dirty="0">
                <a:solidFill>
                  <a:schemeClr val="tx1"/>
                </a:solidFill>
                <a:hlinkClick r:id="rId4"/>
              </a:rPr>
              <a:t>https://</a:t>
            </a:r>
            <a:r>
              <a:rPr lang="en-CA" dirty="0" smtClean="0">
                <a:solidFill>
                  <a:schemeClr val="tx1"/>
                </a:solidFill>
                <a:hlinkClick r:id="rId4"/>
              </a:rPr>
              <a:t>www.cbsa-asfc.gc.ca/agency-agence/stca-etps-eng.html#b4</a:t>
            </a:r>
            <a:r>
              <a:rPr lang="en-CA" dirty="0" smtClean="0">
                <a:solidFill>
                  <a:schemeClr val="tx1"/>
                </a:solidFill>
              </a:rPr>
              <a:t> </a:t>
            </a:r>
          </a:p>
          <a:p>
            <a:pPr marL="285750" indent="-285750" fontAlgn="base">
              <a:spcAft>
                <a:spcPts val="1200"/>
              </a:spcAft>
              <a:buFont typeface="Arial" panose="020B0604020202020204" pitchFamily="34" charset="0"/>
              <a:buChar char="•"/>
            </a:pPr>
            <a:r>
              <a:rPr lang="en-CA" dirty="0" smtClean="0">
                <a:solidFill>
                  <a:schemeClr val="tx1"/>
                </a:solidFill>
              </a:rPr>
              <a:t>IRCC guidelines on </a:t>
            </a:r>
            <a:r>
              <a:rPr lang="en-CA" i="1" dirty="0" smtClean="0">
                <a:solidFill>
                  <a:schemeClr val="tx1"/>
                </a:solidFill>
              </a:rPr>
              <a:t>STCA</a:t>
            </a:r>
            <a:r>
              <a:rPr lang="en-CA" dirty="0">
                <a:solidFill>
                  <a:schemeClr val="tx1"/>
                </a:solidFill>
              </a:rPr>
              <a:t> at: </a:t>
            </a:r>
            <a:r>
              <a:rPr lang="en-CA" dirty="0">
                <a:solidFill>
                  <a:schemeClr val="tx1"/>
                </a:solidFill>
                <a:hlinkClick r:id="rId5"/>
              </a:rPr>
              <a:t>https://</a:t>
            </a:r>
            <a:r>
              <a:rPr lang="en-CA" dirty="0" smtClean="0">
                <a:solidFill>
                  <a:schemeClr val="tx1"/>
                </a:solidFill>
                <a:hlinkClick r:id="rId5"/>
              </a:rPr>
              <a:t>www.canada.ca/en/immigration-refugees-citizenship/corporate/publications-manuals/operational-bulletins-manuals/refugee-protection/canada/processing-claims-protection-safe-third-country-agreement.html</a:t>
            </a:r>
            <a:endParaRPr lang="en-CA" dirty="0" smtClean="0">
              <a:solidFill>
                <a:schemeClr val="tx1"/>
              </a:solidFill>
            </a:endParaRPr>
          </a:p>
          <a:p>
            <a:pPr fontAlgn="base">
              <a:spcAft>
                <a:spcPts val="1200"/>
              </a:spcAft>
            </a:pPr>
            <a:endParaRPr lang="en-CA" dirty="0">
              <a:solidFill>
                <a:schemeClr val="tx1"/>
              </a:solidFill>
            </a:endParaRPr>
          </a:p>
          <a:p>
            <a:pPr fontAlgn="base">
              <a:spcAft>
                <a:spcPts val="1200"/>
              </a:spcAft>
            </a:pPr>
            <a:endParaRPr lang="en-US"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When can a refugee claim be made at US-Canada </a:t>
            </a:r>
            <a:r>
              <a:rPr lang="en-CA" sz="2200" dirty="0" err="1" smtClean="0">
                <a:solidFill>
                  <a:schemeClr val="tx1"/>
                </a:solidFill>
              </a:rPr>
              <a:t>poe</a:t>
            </a:r>
            <a:r>
              <a:rPr lang="en-CA" sz="2200" dirty="0" smtClean="0">
                <a:solidFill>
                  <a:schemeClr val="tx1"/>
                </a:solidFill>
              </a:rPr>
              <a:t>? Exceptions to </a:t>
            </a:r>
            <a:r>
              <a:rPr lang="en-CA" sz="2200" i="1" dirty="0" err="1" smtClean="0">
                <a:solidFill>
                  <a:schemeClr val="tx1"/>
                </a:solidFill>
              </a:rPr>
              <a:t>stca</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821035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See Article 4 of </a:t>
            </a:r>
            <a:r>
              <a:rPr lang="en-CA" i="1" dirty="0" smtClean="0">
                <a:solidFill>
                  <a:schemeClr val="tx1"/>
                </a:solidFill>
              </a:rPr>
              <a:t>STCA</a:t>
            </a:r>
            <a:r>
              <a:rPr lang="en-CA" dirty="0" smtClean="0">
                <a:solidFill>
                  <a:schemeClr val="tx1"/>
                </a:solidFill>
              </a:rPr>
              <a:t>; s. 159.5 of </a:t>
            </a:r>
            <a:r>
              <a:rPr lang="en-CA" i="1" dirty="0" smtClean="0">
                <a:solidFill>
                  <a:schemeClr val="tx1"/>
                </a:solidFill>
              </a:rPr>
              <a:t>Regulations</a:t>
            </a:r>
          </a:p>
          <a:p>
            <a:pPr marL="342900" indent="-342900" fontAlgn="base">
              <a:spcAft>
                <a:spcPts val="1200"/>
              </a:spcAft>
              <a:buFont typeface="+mj-lt"/>
              <a:buAutoNum type="arabicPeriod"/>
            </a:pPr>
            <a:r>
              <a:rPr lang="en-CA" u="sng" dirty="0" smtClean="0">
                <a:solidFill>
                  <a:schemeClr val="tx1"/>
                </a:solidFill>
              </a:rPr>
              <a:t>Family member </a:t>
            </a:r>
            <a:r>
              <a:rPr lang="en-CA" dirty="0" smtClean="0">
                <a:solidFill>
                  <a:schemeClr val="tx1"/>
                </a:solidFill>
              </a:rPr>
              <a:t>in Canada who is </a:t>
            </a:r>
          </a:p>
          <a:p>
            <a:pPr marL="742950" lvl="1" indent="-285750" fontAlgn="base">
              <a:spcAft>
                <a:spcPts val="1200"/>
              </a:spcAft>
              <a:buFont typeface="Arial" panose="020B0604020202020204" pitchFamily="34" charset="0"/>
              <a:buChar char="•"/>
            </a:pPr>
            <a:r>
              <a:rPr lang="en-CA" dirty="0" smtClean="0">
                <a:solidFill>
                  <a:schemeClr val="tx1"/>
                </a:solidFill>
              </a:rPr>
              <a:t>a Canadian citizen; PR; protected person; or under stay of removal</a:t>
            </a:r>
          </a:p>
          <a:p>
            <a:pPr marL="742950" lvl="1" indent="-285750" fontAlgn="base">
              <a:spcAft>
                <a:spcPts val="1200"/>
              </a:spcAft>
              <a:buFont typeface="Arial" panose="020B0604020202020204" pitchFamily="34" charset="0"/>
              <a:buChar char="•"/>
            </a:pPr>
            <a:r>
              <a:rPr lang="en-CA" dirty="0" smtClean="0">
                <a:solidFill>
                  <a:schemeClr val="tx1"/>
                </a:solidFill>
              </a:rPr>
              <a:t>has made a refugee claim that has been referred to IRB</a:t>
            </a:r>
          </a:p>
          <a:p>
            <a:pPr marL="742950" lvl="1" indent="-285750" fontAlgn="base">
              <a:spcAft>
                <a:spcPts val="1200"/>
              </a:spcAft>
              <a:buFont typeface="Arial" panose="020B0604020202020204" pitchFamily="34" charset="0"/>
              <a:buChar char="•"/>
            </a:pPr>
            <a:r>
              <a:rPr lang="en-CA" dirty="0" smtClean="0">
                <a:solidFill>
                  <a:schemeClr val="tx1"/>
                </a:solidFill>
              </a:rPr>
              <a:t>the holder of a work permit/study permit (with exceptions)</a:t>
            </a:r>
          </a:p>
          <a:p>
            <a:pPr fontAlgn="base">
              <a:spcAft>
                <a:spcPts val="1200"/>
              </a:spcAft>
            </a:pPr>
            <a:r>
              <a:rPr lang="en-US" i="1" dirty="0" smtClean="0">
                <a:solidFill>
                  <a:schemeClr val="tx1"/>
                </a:solidFill>
              </a:rPr>
              <a:t>“family </a:t>
            </a:r>
            <a:r>
              <a:rPr lang="en-US" i="1" dirty="0">
                <a:solidFill>
                  <a:schemeClr val="tx1"/>
                </a:solidFill>
              </a:rPr>
              <a:t>member, in respect of a claimant, means their spouse or common-law partner, their legal guardian, and any of the following persons, namely, their child, father, mother, brother, sister, grandfather, grandmother, grandchild, uncle, aunt, nephew or niece</a:t>
            </a:r>
            <a:r>
              <a:rPr lang="en-US" i="1" dirty="0" smtClean="0">
                <a:solidFill>
                  <a:schemeClr val="tx1"/>
                </a:solidFill>
              </a:rPr>
              <a:t>.”</a:t>
            </a: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When can a refugee claim be made at US-Canada </a:t>
            </a:r>
            <a:r>
              <a:rPr lang="en-CA" sz="2200" dirty="0" err="1" smtClean="0">
                <a:solidFill>
                  <a:schemeClr val="tx1"/>
                </a:solidFill>
              </a:rPr>
              <a:t>poe</a:t>
            </a:r>
            <a:r>
              <a:rPr lang="en-CA" sz="2200" dirty="0" smtClean="0">
                <a:solidFill>
                  <a:schemeClr val="tx1"/>
                </a:solidFill>
              </a:rPr>
              <a:t>? Exceptions to </a:t>
            </a:r>
            <a:r>
              <a:rPr lang="en-CA" sz="2200" i="1" dirty="0" err="1" smtClean="0">
                <a:solidFill>
                  <a:schemeClr val="tx1"/>
                </a:solidFill>
              </a:rPr>
              <a:t>stca</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646228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See Article 4 of </a:t>
            </a:r>
            <a:r>
              <a:rPr lang="en-CA" i="1" dirty="0" smtClean="0">
                <a:solidFill>
                  <a:schemeClr val="tx1"/>
                </a:solidFill>
              </a:rPr>
              <a:t>STCA</a:t>
            </a:r>
            <a:r>
              <a:rPr lang="en-CA" dirty="0" smtClean="0">
                <a:solidFill>
                  <a:schemeClr val="tx1"/>
                </a:solidFill>
              </a:rPr>
              <a:t>; s. 159.5 of </a:t>
            </a:r>
            <a:r>
              <a:rPr lang="en-CA" i="1" dirty="0" smtClean="0">
                <a:solidFill>
                  <a:schemeClr val="tx1"/>
                </a:solidFill>
              </a:rPr>
              <a:t>Regulations</a:t>
            </a:r>
          </a:p>
          <a:p>
            <a:pPr marL="342900" indent="-342900" fontAlgn="base">
              <a:spcAft>
                <a:spcPts val="1200"/>
              </a:spcAft>
              <a:buAutoNum type="arabicPeriod" startAt="2"/>
            </a:pPr>
            <a:r>
              <a:rPr lang="en-CA" u="sng" dirty="0" smtClean="0">
                <a:solidFill>
                  <a:schemeClr val="tx1"/>
                </a:solidFill>
              </a:rPr>
              <a:t>Document holder</a:t>
            </a:r>
            <a:r>
              <a:rPr lang="en-CA" dirty="0" smtClean="0">
                <a:solidFill>
                  <a:schemeClr val="tx1"/>
                </a:solidFill>
              </a:rPr>
              <a:t> [see list at 159.5 (f)]</a:t>
            </a:r>
          </a:p>
          <a:p>
            <a:pPr marL="342900" indent="-342900" fontAlgn="base">
              <a:spcAft>
                <a:spcPts val="1200"/>
              </a:spcAft>
              <a:buAutoNum type="arabicPeriod" startAt="2"/>
            </a:pPr>
            <a:r>
              <a:rPr lang="en-CA" dirty="0" smtClean="0">
                <a:solidFill>
                  <a:schemeClr val="tx1"/>
                </a:solidFill>
              </a:rPr>
              <a:t>Visa exempt persons [see 159.5(g)]</a:t>
            </a:r>
          </a:p>
          <a:p>
            <a:pPr marL="342900" indent="-342900" fontAlgn="base">
              <a:spcAft>
                <a:spcPts val="1200"/>
              </a:spcAft>
              <a:buAutoNum type="arabicPeriod" startAt="2"/>
            </a:pPr>
            <a:r>
              <a:rPr lang="en-CA" dirty="0" smtClean="0">
                <a:solidFill>
                  <a:schemeClr val="tx1"/>
                </a:solidFill>
              </a:rPr>
              <a:t>Persons who are “</a:t>
            </a:r>
            <a:r>
              <a:rPr lang="en-US" dirty="0">
                <a:solidFill>
                  <a:schemeClr val="tx1"/>
                </a:solidFill>
              </a:rPr>
              <a:t>seeking to re-enter Canada in circumstances where they have been refused entry to the United States without having a refugee claim adjudicated </a:t>
            </a:r>
            <a:r>
              <a:rPr lang="en-US" dirty="0" smtClean="0">
                <a:solidFill>
                  <a:schemeClr val="tx1"/>
                </a:solidFill>
              </a:rPr>
              <a:t>there” [</a:t>
            </a:r>
            <a:r>
              <a:rPr lang="en-CA" dirty="0">
                <a:solidFill>
                  <a:schemeClr val="tx1"/>
                </a:solidFill>
              </a:rPr>
              <a:t>see </a:t>
            </a:r>
            <a:r>
              <a:rPr lang="en-CA" dirty="0" smtClean="0">
                <a:solidFill>
                  <a:schemeClr val="tx1"/>
                </a:solidFill>
              </a:rPr>
              <a:t>159.5(h)]</a:t>
            </a:r>
            <a:endParaRPr lang="en-US"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When can a refugee claim be made at US-Canada </a:t>
            </a:r>
            <a:r>
              <a:rPr lang="en-CA" sz="2200" dirty="0" err="1" smtClean="0">
                <a:solidFill>
                  <a:schemeClr val="tx1"/>
                </a:solidFill>
              </a:rPr>
              <a:t>poe</a:t>
            </a:r>
            <a:r>
              <a:rPr lang="en-CA" sz="2200" dirty="0" smtClean="0">
                <a:solidFill>
                  <a:schemeClr val="tx1"/>
                </a:solidFill>
              </a:rPr>
              <a:t>? Exceptions to </a:t>
            </a:r>
            <a:r>
              <a:rPr lang="en-CA" sz="2200" i="1" dirty="0" err="1" smtClean="0">
                <a:solidFill>
                  <a:schemeClr val="tx1"/>
                </a:solidFill>
              </a:rPr>
              <a:t>stca</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767016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fontAlgn="base">
              <a:spcAft>
                <a:spcPts val="1200"/>
              </a:spcAft>
            </a:pPr>
            <a:r>
              <a:rPr lang="en-CA" dirty="0" smtClean="0">
                <a:solidFill>
                  <a:schemeClr val="tx1"/>
                </a:solidFill>
              </a:rPr>
              <a:t>5.   “Public interest” exception (Article 6 of </a:t>
            </a:r>
            <a:r>
              <a:rPr lang="en-CA" i="1" dirty="0" smtClean="0">
                <a:solidFill>
                  <a:schemeClr val="tx1"/>
                </a:solidFill>
              </a:rPr>
              <a:t>STCA</a:t>
            </a:r>
            <a:r>
              <a:rPr lang="en-CA" dirty="0" smtClean="0">
                <a:solidFill>
                  <a:schemeClr val="tx1"/>
                </a:solidFill>
              </a:rPr>
              <a:t>)</a:t>
            </a:r>
          </a:p>
          <a:p>
            <a:pPr marL="342900" indent="-342900" fontAlgn="base">
              <a:spcAft>
                <a:spcPts val="1200"/>
              </a:spcAft>
              <a:buFont typeface="Arial" panose="020B0604020202020204" pitchFamily="34" charset="0"/>
              <a:buChar char="•"/>
            </a:pPr>
            <a:r>
              <a:rPr lang="en-CA" dirty="0" smtClean="0">
                <a:solidFill>
                  <a:schemeClr val="tx1"/>
                </a:solidFill>
              </a:rPr>
              <a:t>s. 159.6 of </a:t>
            </a:r>
            <a:r>
              <a:rPr lang="en-CA" i="1" dirty="0" smtClean="0">
                <a:solidFill>
                  <a:schemeClr val="tx1"/>
                </a:solidFill>
              </a:rPr>
              <a:t>Regulations</a:t>
            </a:r>
            <a:r>
              <a:rPr lang="en-CA" i="1" dirty="0">
                <a:solidFill>
                  <a:schemeClr val="tx1"/>
                </a:solidFill>
              </a:rPr>
              <a:t> </a:t>
            </a:r>
            <a:r>
              <a:rPr lang="en-CA" i="1" dirty="0" smtClean="0">
                <a:solidFill>
                  <a:schemeClr val="tx1"/>
                </a:solidFill>
              </a:rPr>
              <a:t> </a:t>
            </a:r>
            <a:r>
              <a:rPr lang="en-CA" dirty="0" smtClean="0">
                <a:solidFill>
                  <a:schemeClr val="tx1"/>
                </a:solidFill>
              </a:rPr>
              <a:t>- </a:t>
            </a:r>
            <a:r>
              <a:rPr lang="en-CA" i="1" dirty="0" smtClean="0">
                <a:solidFill>
                  <a:schemeClr val="tx1"/>
                </a:solidFill>
              </a:rPr>
              <a:t>STCA </a:t>
            </a:r>
            <a:r>
              <a:rPr lang="en-CA" dirty="0" smtClean="0">
                <a:solidFill>
                  <a:schemeClr val="tx1"/>
                </a:solidFill>
              </a:rPr>
              <a:t>does not apply where the claimant has been charged/convicted of an offence punishable by death penalty (in U.S. or elsewhere)</a:t>
            </a: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When can a refugee claim be made at US-Canada </a:t>
            </a:r>
            <a:r>
              <a:rPr lang="en-CA" sz="2200" dirty="0" err="1" smtClean="0">
                <a:solidFill>
                  <a:schemeClr val="tx1"/>
                </a:solidFill>
              </a:rPr>
              <a:t>poe</a:t>
            </a:r>
            <a:r>
              <a:rPr lang="en-CA" sz="2200" dirty="0" smtClean="0">
                <a:solidFill>
                  <a:schemeClr val="tx1"/>
                </a:solidFill>
              </a:rPr>
              <a:t>? Exceptions to </a:t>
            </a:r>
            <a:r>
              <a:rPr lang="en-CA" sz="2200" i="1" dirty="0" err="1" smtClean="0">
                <a:solidFill>
                  <a:schemeClr val="tx1"/>
                </a:solidFill>
              </a:rPr>
              <a:t>stca</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784937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algn="ctr" fontAlgn="base">
              <a:spcAft>
                <a:spcPts val="1200"/>
              </a:spcAft>
            </a:pPr>
            <a:r>
              <a:rPr lang="en-CA" sz="1500" i="1" dirty="0" smtClean="0">
                <a:solidFill>
                  <a:schemeClr val="tx1"/>
                </a:solidFill>
              </a:rPr>
              <a:t>STCA </a:t>
            </a:r>
            <a:r>
              <a:rPr lang="en-CA" sz="1500" dirty="0" smtClean="0">
                <a:solidFill>
                  <a:schemeClr val="tx1"/>
                </a:solidFill>
              </a:rPr>
              <a:t>Statement of Principles</a:t>
            </a:r>
          </a:p>
          <a:p>
            <a:pPr fontAlgn="base">
              <a:spcAft>
                <a:spcPts val="1200"/>
              </a:spcAft>
            </a:pPr>
            <a:r>
              <a:rPr lang="en-US" sz="1500" i="1" dirty="0">
                <a:solidFill>
                  <a:schemeClr val="tx1"/>
                </a:solidFill>
              </a:rPr>
              <a:t>Proof of Family Relationship. Procedures will acknowledge that the burden of proof is on the applicant to satisfy the decision-maker that a family relationship exists and that the relative in question has the required status. Credible testimony may be sufficient to satisfy a decision-maker in the absence of documentary evidence or computer records. It may be appropriate in these circumstances to request that the applicant and the relative provide sworn statements attesting to their family relationship.</a:t>
            </a:r>
          </a:p>
          <a:p>
            <a:pPr fontAlgn="base">
              <a:spcAft>
                <a:spcPts val="1200"/>
              </a:spcAft>
            </a:pPr>
            <a:r>
              <a:rPr lang="en-US" sz="1500" i="1" dirty="0">
                <a:solidFill>
                  <a:schemeClr val="tx1"/>
                </a:solidFill>
              </a:rPr>
              <a:t>Standard for Determining Eligibility for an Exception to the Agreement. The United States will use the preponderance of evidence standard to determine whether an applicant qualifies for an exception under the Agreement. Canada will use the balance of probabilities standard to determine whether an applicant qualifies for an exception under the Agreement. These standards are functionally equivalent</a:t>
            </a:r>
            <a:r>
              <a:rPr lang="en-US" i="1" dirty="0">
                <a:solidFill>
                  <a:schemeClr val="tx1"/>
                </a:solidFill>
              </a:rPr>
              <a:t>.</a:t>
            </a:r>
            <a:endParaRPr lang="en-CA" i="1" dirty="0" smtClean="0">
              <a:solidFill>
                <a:schemeClr val="tx1"/>
              </a:solidFill>
            </a:endParaRPr>
          </a:p>
          <a:p>
            <a:pPr marL="285750" indent="-285750" fontAlgn="base">
              <a:spcAft>
                <a:spcPts val="1200"/>
              </a:spcAft>
              <a:buFont typeface="Arial" panose="020B0604020202020204" pitchFamily="34" charset="0"/>
              <a:buChar char="•"/>
            </a:pPr>
            <a:endParaRPr lang="en-US"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Exceptions to </a:t>
            </a:r>
            <a:r>
              <a:rPr lang="en-CA" sz="2200" i="1" dirty="0" err="1" smtClean="0">
                <a:solidFill>
                  <a:schemeClr val="tx1"/>
                </a:solidFill>
              </a:rPr>
              <a:t>stca</a:t>
            </a:r>
            <a:r>
              <a:rPr lang="en-CA" sz="2200" dirty="0" smtClean="0">
                <a:solidFill>
                  <a:schemeClr val="tx1"/>
                </a:solidFill>
              </a:rPr>
              <a:t>: standard of proof</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04012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fontAlgn="base">
              <a:spcAft>
                <a:spcPts val="1200"/>
              </a:spcAft>
            </a:pPr>
            <a:r>
              <a:rPr lang="en-CA" dirty="0" smtClean="0">
                <a:solidFill>
                  <a:schemeClr val="tx1"/>
                </a:solidFill>
              </a:rPr>
              <a:t>Key issues:</a:t>
            </a:r>
          </a:p>
          <a:p>
            <a:pPr marL="285750" indent="-285750" fontAlgn="base">
              <a:spcAft>
                <a:spcPts val="1200"/>
              </a:spcAft>
              <a:buFont typeface="Arial" panose="020B0604020202020204" pitchFamily="34" charset="0"/>
              <a:buChar char="•"/>
            </a:pPr>
            <a:r>
              <a:rPr lang="en-CA" dirty="0" smtClean="0">
                <a:solidFill>
                  <a:schemeClr val="tx1"/>
                </a:solidFill>
              </a:rPr>
              <a:t>Credibility of original documents presented to prove relationship (‘security features’)</a:t>
            </a:r>
          </a:p>
          <a:p>
            <a:pPr marL="285750" indent="-285750" fontAlgn="base">
              <a:spcAft>
                <a:spcPts val="1200"/>
              </a:spcAft>
              <a:buFont typeface="Arial" panose="020B0604020202020204" pitchFamily="34" charset="0"/>
              <a:buChar char="•"/>
            </a:pPr>
            <a:r>
              <a:rPr lang="en-CA" dirty="0" smtClean="0">
                <a:solidFill>
                  <a:schemeClr val="tx1"/>
                </a:solidFill>
              </a:rPr>
              <a:t>Consistency of testimony between claimant and ‘anchor relative’</a:t>
            </a:r>
          </a:p>
          <a:p>
            <a:pPr marL="285750" indent="-285750" fontAlgn="base">
              <a:spcAft>
                <a:spcPts val="1200"/>
              </a:spcAft>
              <a:buFont typeface="Arial" panose="020B0604020202020204" pitchFamily="34" charset="0"/>
              <a:buChar char="•"/>
            </a:pPr>
            <a:r>
              <a:rPr lang="en-CA" dirty="0" smtClean="0">
                <a:solidFill>
                  <a:schemeClr val="tx1"/>
                </a:solidFill>
              </a:rPr>
              <a:t>Corroborating evidence, such as: affidavits for third parties; photographs of relatives together; proof of contact; DNA test results, etc.</a:t>
            </a:r>
          </a:p>
          <a:p>
            <a:pPr marL="285750" indent="-285750" fontAlgn="base">
              <a:spcAft>
                <a:spcPts val="1200"/>
              </a:spcAft>
              <a:buFont typeface="Arial" panose="020B0604020202020204" pitchFamily="34" charset="0"/>
              <a:buChar char="•"/>
            </a:pPr>
            <a:endParaRPr lang="en-US"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Exceptions to </a:t>
            </a:r>
            <a:r>
              <a:rPr lang="en-CA" sz="2200" i="1" dirty="0" err="1" smtClean="0">
                <a:solidFill>
                  <a:schemeClr val="tx1"/>
                </a:solidFill>
              </a:rPr>
              <a:t>stca</a:t>
            </a:r>
            <a:r>
              <a:rPr lang="en-CA" sz="2200" dirty="0" smtClean="0">
                <a:solidFill>
                  <a:schemeClr val="tx1"/>
                </a:solidFill>
              </a:rPr>
              <a:t>: standard of proof</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897524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2895600"/>
          </a:xfrm>
        </p:spPr>
        <p:txBody>
          <a:bodyPr/>
          <a:lstStyle/>
          <a:p>
            <a:pPr marL="342900" indent="-342900" fontAlgn="base">
              <a:spcAft>
                <a:spcPts val="1200"/>
              </a:spcAft>
              <a:buFont typeface="+mj-lt"/>
              <a:buAutoNum type="arabicPeriod"/>
            </a:pPr>
            <a:r>
              <a:rPr lang="en-CA" dirty="0" smtClean="0">
                <a:solidFill>
                  <a:schemeClr val="tx1"/>
                </a:solidFill>
              </a:rPr>
              <a:t>The reason for “irregular arrival” of refugee claimants: the legal framework and the </a:t>
            </a:r>
            <a:r>
              <a:rPr lang="en-CA" i="1" dirty="0" smtClean="0">
                <a:solidFill>
                  <a:schemeClr val="tx1"/>
                </a:solidFill>
              </a:rPr>
              <a:t>Safe Third Country Agreement (‘STCA’)</a:t>
            </a:r>
          </a:p>
          <a:p>
            <a:pPr marL="342900" indent="-342900" fontAlgn="base">
              <a:spcAft>
                <a:spcPts val="1200"/>
              </a:spcAft>
              <a:buFont typeface="+mj-lt"/>
              <a:buAutoNum type="arabicPeriod"/>
            </a:pPr>
            <a:r>
              <a:rPr lang="en-CA" dirty="0" smtClean="0">
                <a:solidFill>
                  <a:schemeClr val="tx1"/>
                </a:solidFill>
              </a:rPr>
              <a:t>Proving an exception to the </a:t>
            </a:r>
            <a:r>
              <a:rPr lang="en-CA" i="1" dirty="0" smtClean="0">
                <a:solidFill>
                  <a:schemeClr val="tx1"/>
                </a:solidFill>
              </a:rPr>
              <a:t>STCA </a:t>
            </a:r>
            <a:r>
              <a:rPr lang="en-CA" dirty="0" smtClean="0">
                <a:solidFill>
                  <a:schemeClr val="tx1"/>
                </a:solidFill>
              </a:rPr>
              <a:t>at Port-of-Entry </a:t>
            </a:r>
          </a:p>
          <a:p>
            <a:pPr marL="342900" indent="-342900" fontAlgn="base">
              <a:spcAft>
                <a:spcPts val="1200"/>
              </a:spcAft>
              <a:buFont typeface="+mj-lt"/>
              <a:buAutoNum type="arabicPeriod"/>
            </a:pPr>
            <a:r>
              <a:rPr lang="en-CA" dirty="0" smtClean="0">
                <a:solidFill>
                  <a:schemeClr val="tx1"/>
                </a:solidFill>
              </a:rPr>
              <a:t>Discussion of DNA tests to establish family member relationships for the purposes of the </a:t>
            </a:r>
            <a:r>
              <a:rPr lang="en-CA" i="1" dirty="0" smtClean="0">
                <a:solidFill>
                  <a:schemeClr val="tx1"/>
                </a:solidFill>
              </a:rPr>
              <a:t>STCA</a:t>
            </a:r>
            <a:r>
              <a:rPr lang="en-CA" dirty="0" smtClean="0">
                <a:solidFill>
                  <a:schemeClr val="tx1"/>
                </a:solidFill>
              </a:rPr>
              <a:t> (tips and best practices)</a:t>
            </a:r>
            <a:endParaRPr lang="en-US" dirty="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p:txBody>
          <a:bodyPr/>
          <a:lstStyle/>
          <a:p>
            <a:r>
              <a:rPr lang="en-CA" dirty="0" smtClean="0">
                <a:solidFill>
                  <a:schemeClr val="tx1"/>
                </a:solidFill>
              </a:rPr>
              <a:t>OVERVIEW</a:t>
            </a:r>
            <a:endParaRPr lang="en-US"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5722496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Recall: standard of proof is balance of probabilities</a:t>
            </a:r>
          </a:p>
          <a:p>
            <a:pPr marL="285750" indent="-285750" fontAlgn="base">
              <a:spcAft>
                <a:spcPts val="1200"/>
              </a:spcAft>
              <a:buFont typeface="Arial" panose="020B0604020202020204" pitchFamily="34" charset="0"/>
              <a:buChar char="•"/>
            </a:pPr>
            <a:r>
              <a:rPr lang="en-CA" dirty="0" smtClean="0">
                <a:solidFill>
                  <a:schemeClr val="tx1"/>
                </a:solidFill>
              </a:rPr>
              <a:t>If dealing with a reconsideration request, consider coordinating with the Superintendent at POE </a:t>
            </a:r>
          </a:p>
          <a:p>
            <a:pPr marL="285750" indent="-285750" fontAlgn="base">
              <a:spcAft>
                <a:spcPts val="1200"/>
              </a:spcAft>
              <a:buFont typeface="Arial" panose="020B0604020202020204" pitchFamily="34" charset="0"/>
              <a:buChar char="•"/>
            </a:pPr>
            <a:r>
              <a:rPr lang="en-CA" dirty="0" smtClean="0">
                <a:solidFill>
                  <a:schemeClr val="tx1"/>
                </a:solidFill>
              </a:rPr>
              <a:t>Follow the general IRCC guidelines for DNA testing (with necessary </a:t>
            </a:r>
            <a:r>
              <a:rPr lang="en-CA" dirty="0">
                <a:solidFill>
                  <a:schemeClr val="tx1"/>
                </a:solidFill>
              </a:rPr>
              <a:t>modifications): </a:t>
            </a:r>
            <a:r>
              <a:rPr lang="en-CA" dirty="0">
                <a:solidFill>
                  <a:schemeClr val="tx1"/>
                </a:solidFill>
                <a:hlinkClick r:id="rId4"/>
              </a:rPr>
              <a:t>https://</a:t>
            </a:r>
            <a:r>
              <a:rPr lang="en-CA" dirty="0" smtClean="0">
                <a:solidFill>
                  <a:schemeClr val="tx1"/>
                </a:solidFill>
                <a:hlinkClick r:id="rId4"/>
              </a:rPr>
              <a:t>www.canada.ca/en/immigration-refugees-citizenship/corporate/publications-manuals/operational-bulletins-manuals/standard-requirements/dna-testing.html</a:t>
            </a:r>
            <a:r>
              <a:rPr lang="en-CA" dirty="0" smtClean="0">
                <a:solidFill>
                  <a:schemeClr val="tx1"/>
                </a:solidFill>
              </a:rPr>
              <a:t> </a:t>
            </a:r>
          </a:p>
          <a:p>
            <a:pPr marL="285750" indent="-285750" fontAlgn="base">
              <a:spcAft>
                <a:spcPts val="1200"/>
              </a:spcAft>
              <a:buFont typeface="Arial" panose="020B0604020202020204" pitchFamily="34" charset="0"/>
              <a:buChar char="•"/>
            </a:pPr>
            <a:r>
              <a:rPr lang="en-CA" dirty="0" smtClean="0">
                <a:solidFill>
                  <a:schemeClr val="tx1"/>
                </a:solidFill>
              </a:rPr>
              <a:t>Only use laboratories certified by </a:t>
            </a:r>
            <a:r>
              <a:rPr lang="en-CA" dirty="0">
                <a:solidFill>
                  <a:schemeClr val="tx1"/>
                </a:solidFill>
              </a:rPr>
              <a:t>Standards Council of Canada: </a:t>
            </a:r>
            <a:r>
              <a:rPr lang="en-CA" dirty="0">
                <a:solidFill>
                  <a:schemeClr val="tx1"/>
                </a:solidFill>
                <a:hlinkClick r:id="rId5"/>
              </a:rPr>
              <a:t>https://</a:t>
            </a:r>
            <a:r>
              <a:rPr lang="en-CA" dirty="0" smtClean="0">
                <a:solidFill>
                  <a:schemeClr val="tx1"/>
                </a:solidFill>
                <a:hlinkClick r:id="rId5"/>
              </a:rPr>
              <a:t>www.scc.ca/en/search/palcan/dna</a:t>
            </a:r>
            <a:endParaRPr lang="en-CA" dirty="0" smtClean="0">
              <a:solidFill>
                <a:schemeClr val="tx1"/>
              </a:solidFill>
            </a:endParaRPr>
          </a:p>
          <a:p>
            <a:pPr marL="285750" indent="-285750" fontAlgn="base">
              <a:spcAft>
                <a:spcPts val="1200"/>
              </a:spcAft>
              <a:buFont typeface="Arial" panose="020B0604020202020204" pitchFamily="34" charset="0"/>
              <a:buChar char="•"/>
            </a:pPr>
            <a:endParaRPr lang="en-US"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Exceptions to </a:t>
            </a:r>
            <a:r>
              <a:rPr lang="en-CA" sz="2200" i="1" dirty="0" err="1" smtClean="0">
                <a:solidFill>
                  <a:schemeClr val="tx1"/>
                </a:solidFill>
              </a:rPr>
              <a:t>stca</a:t>
            </a:r>
            <a:r>
              <a:rPr lang="en-CA" sz="2200" dirty="0" smtClean="0">
                <a:solidFill>
                  <a:schemeClr val="tx1"/>
                </a:solidFill>
              </a:rPr>
              <a:t>: DNA </a:t>
            </a:r>
            <a:r>
              <a:rPr lang="en-CA" sz="2200" dirty="0" err="1" smtClean="0">
                <a:solidFill>
                  <a:schemeClr val="tx1"/>
                </a:solidFill>
              </a:rPr>
              <a:t>TEsting</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94825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047750"/>
            <a:ext cx="7862884" cy="34290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Take steps to ensure </a:t>
            </a:r>
            <a:r>
              <a:rPr lang="en-CA" b="1" dirty="0" smtClean="0">
                <a:solidFill>
                  <a:schemeClr val="tx1"/>
                </a:solidFill>
              </a:rPr>
              <a:t>chain of evidence is preserved</a:t>
            </a:r>
            <a:endParaRPr lang="en-CA" dirty="0" smtClean="0">
              <a:solidFill>
                <a:schemeClr val="tx1"/>
              </a:solidFill>
            </a:endParaRPr>
          </a:p>
          <a:p>
            <a:pPr marL="742950" lvl="1" indent="-285750" fontAlgn="base">
              <a:spcAft>
                <a:spcPts val="1200"/>
              </a:spcAft>
              <a:buFont typeface="Arial" panose="020B0604020202020204" pitchFamily="34" charset="0"/>
              <a:buChar char="•"/>
            </a:pPr>
            <a:r>
              <a:rPr lang="en-CA" dirty="0" smtClean="0">
                <a:solidFill>
                  <a:schemeClr val="tx1"/>
                </a:solidFill>
              </a:rPr>
              <a:t>Have results mailed directly from lab to POE (coordinate with superintendent)</a:t>
            </a:r>
          </a:p>
          <a:p>
            <a:pPr marL="742950" lvl="1" indent="-285750" fontAlgn="base">
              <a:buFont typeface="Arial" panose="020B0604020202020204" pitchFamily="34" charset="0"/>
              <a:buChar char="•"/>
            </a:pPr>
            <a:r>
              <a:rPr lang="en-CA" dirty="0" smtClean="0">
                <a:solidFill>
                  <a:schemeClr val="tx1"/>
                </a:solidFill>
              </a:rPr>
              <a:t>Ensure that neither claimant nor family member have any control over sample at any time, including:</a:t>
            </a:r>
          </a:p>
          <a:p>
            <a:pPr marL="1200150" lvl="2" indent="-285750" fontAlgn="base">
              <a:buFont typeface="Arial" panose="020B0604020202020204" pitchFamily="34" charset="0"/>
              <a:buChar char="•"/>
            </a:pPr>
            <a:r>
              <a:rPr lang="en-CA" dirty="0" smtClean="0">
                <a:solidFill>
                  <a:schemeClr val="tx1"/>
                </a:solidFill>
              </a:rPr>
              <a:t>Take package unopened to medical facility</a:t>
            </a:r>
          </a:p>
          <a:p>
            <a:pPr marL="1200150" lvl="2" indent="-285750" fontAlgn="base">
              <a:buFont typeface="Arial" panose="020B0604020202020204" pitchFamily="34" charset="0"/>
              <a:buChar char="•"/>
            </a:pPr>
            <a:r>
              <a:rPr lang="en-CA" dirty="0" smtClean="0">
                <a:solidFill>
                  <a:schemeClr val="tx1"/>
                </a:solidFill>
              </a:rPr>
              <a:t>Ensure that </a:t>
            </a:r>
            <a:r>
              <a:rPr lang="en-CA" u="sng" dirty="0" smtClean="0">
                <a:solidFill>
                  <a:schemeClr val="tx1"/>
                </a:solidFill>
              </a:rPr>
              <a:t>only</a:t>
            </a:r>
            <a:r>
              <a:rPr lang="en-CA" dirty="0" smtClean="0">
                <a:solidFill>
                  <a:schemeClr val="tx1"/>
                </a:solidFill>
              </a:rPr>
              <a:t> the test taker ever touches the sample</a:t>
            </a:r>
          </a:p>
          <a:p>
            <a:pPr marL="1200150" lvl="2" indent="-285750" fontAlgn="base">
              <a:spcAft>
                <a:spcPts val="1200"/>
              </a:spcAft>
              <a:buFont typeface="Arial" panose="020B0604020202020204" pitchFamily="34" charset="0"/>
              <a:buChar char="•"/>
            </a:pPr>
            <a:r>
              <a:rPr lang="en-CA" dirty="0" smtClean="0">
                <a:solidFill>
                  <a:schemeClr val="tx1"/>
                </a:solidFill>
              </a:rPr>
              <a:t>Ensure that photograph is taken by (or provided to) the test taker</a:t>
            </a:r>
          </a:p>
          <a:p>
            <a:pPr marL="742950" lvl="1" indent="-285750" fontAlgn="base">
              <a:spcAft>
                <a:spcPts val="1200"/>
              </a:spcAft>
              <a:buFont typeface="Arial" panose="020B0604020202020204" pitchFamily="34" charset="0"/>
              <a:buChar char="•"/>
            </a:pPr>
            <a:r>
              <a:rPr lang="en-CA" dirty="0" smtClean="0">
                <a:solidFill>
                  <a:schemeClr val="tx1"/>
                </a:solidFill>
              </a:rPr>
              <a:t>Document every step taken </a:t>
            </a:r>
          </a:p>
          <a:p>
            <a:pPr marL="285750" indent="-285750" fontAlgn="base">
              <a:spcAft>
                <a:spcPts val="1200"/>
              </a:spcAft>
              <a:buFont typeface="Arial" panose="020B0604020202020204" pitchFamily="34" charset="0"/>
              <a:buChar char="•"/>
            </a:pPr>
            <a:endParaRPr lang="en-US"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Exceptions to </a:t>
            </a:r>
            <a:r>
              <a:rPr lang="en-CA" sz="2200" i="1" dirty="0" err="1" smtClean="0">
                <a:solidFill>
                  <a:schemeClr val="tx1"/>
                </a:solidFill>
              </a:rPr>
              <a:t>stca</a:t>
            </a:r>
            <a:r>
              <a:rPr lang="en-CA" sz="2200" dirty="0" smtClean="0">
                <a:solidFill>
                  <a:schemeClr val="tx1"/>
                </a:solidFill>
              </a:rPr>
              <a:t>: DNA </a:t>
            </a:r>
            <a:r>
              <a:rPr lang="en-CA" sz="2200" dirty="0" err="1" smtClean="0">
                <a:solidFill>
                  <a:schemeClr val="tx1"/>
                </a:solidFill>
              </a:rPr>
              <a:t>TEsting</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1931263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460375" y="931078"/>
            <a:ext cx="8683625" cy="2362200"/>
          </a:xfrm>
        </p:spPr>
        <p:txBody>
          <a:bodyPr/>
          <a:lstStyle/>
          <a:p>
            <a:pPr lvl="4"/>
            <a:endParaRPr lang="en-CA" sz="2400" b="1" dirty="0" smtClean="0"/>
          </a:p>
          <a:p>
            <a:pPr lvl="4"/>
            <a:endParaRPr lang="en-CA" sz="2400" b="1" dirty="0"/>
          </a:p>
          <a:p>
            <a:pPr lvl="4"/>
            <a:endParaRPr lang="en-CA" sz="2400" b="1" dirty="0" smtClean="0"/>
          </a:p>
          <a:p>
            <a:pPr lvl="4"/>
            <a:r>
              <a:rPr lang="en-CA" sz="2400" b="1" dirty="0" smtClean="0">
                <a:solidFill>
                  <a:schemeClr val="tx1"/>
                </a:solidFill>
              </a:rPr>
              <a:t>QUESTIONS?</a:t>
            </a:r>
            <a:endParaRPr lang="en-CA" sz="2400" b="1" dirty="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84422" y="147379"/>
            <a:ext cx="5651886" cy="460375"/>
          </a:xfrm>
        </p:spPr>
        <p:txBody>
          <a:bodyPr/>
          <a:lstStyle/>
          <a:p>
            <a:r>
              <a:rPr lang="en-CA" dirty="0"/>
              <a:t> </a:t>
            </a:r>
            <a:endParaRPr lang="en-US" dirty="0"/>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
        <p:nvSpPr>
          <p:cNvPr id="2" name="AutoShape 4" descr="Image result for married couple carto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Image result for married couple carto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8" descr="Image result for married couple carto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0" descr="Image result for married couple cartoo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12" descr="Image result for married couple cartoon"/>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2" descr="Image result for couple in a house cartoon"/>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8785687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6"/>
          </p:nvPr>
        </p:nvSpPr>
        <p:spPr/>
        <p:txBody>
          <a:bodyPr/>
          <a:lstStyle/>
          <a:p>
            <a:r>
              <a:rPr lang="en-CA" dirty="0" smtClean="0"/>
              <a:t>647-776-3915			 </a:t>
            </a:r>
            <a:r>
              <a:rPr lang="en-CA" dirty="0"/>
              <a:t>69 YONGE STREET, SUITE 700 </a:t>
            </a:r>
            <a:r>
              <a:rPr lang="en-CA" dirty="0" smtClean="0">
                <a:hlinkClick r:id="rId3"/>
              </a:rPr>
              <a:t>splett@desloges.ca</a:t>
            </a:r>
            <a:r>
              <a:rPr lang="en-CA" dirty="0" smtClean="0"/>
              <a:t>	 TORONTO, ON  	M5E 1K3</a:t>
            </a:r>
            <a:endParaRPr lang="en-US" dirty="0"/>
          </a:p>
        </p:txBody>
      </p:sp>
      <p:sp>
        <p:nvSpPr>
          <p:cNvPr id="4" name="Text Placeholder 3"/>
          <p:cNvSpPr>
            <a:spLocks noGrp="1"/>
          </p:cNvSpPr>
          <p:nvPr>
            <p:ph type="body" sz="quarter" idx="11"/>
          </p:nvPr>
        </p:nvSpPr>
        <p:spPr/>
        <p:txBody>
          <a:bodyPr/>
          <a:lstStyle/>
          <a:p>
            <a:r>
              <a:rPr lang="en-CA" dirty="0" smtClean="0"/>
              <a:t>Samuel Plett</a:t>
            </a:r>
            <a:endParaRPr lang="en-US" dirty="0"/>
          </a:p>
        </p:txBody>
      </p:sp>
      <p:sp>
        <p:nvSpPr>
          <p:cNvPr id="5" name="Text Placeholder 4"/>
          <p:cNvSpPr>
            <a:spLocks noGrp="1"/>
          </p:cNvSpPr>
          <p:nvPr>
            <p:ph type="body" sz="quarter" idx="27"/>
          </p:nvPr>
        </p:nvSpPr>
        <p:spPr/>
        <p:txBody>
          <a:bodyPr/>
          <a:lstStyle/>
          <a:p>
            <a:endParaRPr lang="en-US"/>
          </a:p>
        </p:txBody>
      </p:sp>
      <p:sp>
        <p:nvSpPr>
          <p:cNvPr id="6" name="Text Placeholder 5"/>
          <p:cNvSpPr>
            <a:spLocks noGrp="1"/>
          </p:cNvSpPr>
          <p:nvPr>
            <p:ph type="body" sz="quarter" idx="12"/>
          </p:nvPr>
        </p:nvSpPr>
        <p:spPr/>
        <p:txBody>
          <a:bodyPr/>
          <a:lstStyle/>
          <a:p>
            <a:endParaRPr lang="en-US"/>
          </a:p>
        </p:txBody>
      </p:sp>
      <p:pic>
        <p:nvPicPr>
          <p:cNvPr id="7" name="Picture Placeholder 8"/>
          <p:cNvPicPr>
            <a:picLocks noGrp="1" noChangeAspect="1"/>
          </p:cNvPicPr>
          <p:nvPr>
            <p:ph type="pic" sz="quarter" idx="10"/>
          </p:nvPr>
        </p:nvPicPr>
        <p:blipFill>
          <a:blip r:embed="rId4">
            <a:extLst>
              <a:ext uri="{28A0092B-C50C-407E-A947-70E740481C1C}">
                <a14:useLocalDpi xmlns:a14="http://schemas.microsoft.com/office/drawing/2010/main" val="0"/>
              </a:ext>
            </a:extLst>
          </a:blip>
          <a:srcRect t="13510" b="13510"/>
          <a:stretch>
            <a:fillRect/>
          </a:stretch>
        </p:blipFill>
        <p:spPr/>
      </p:pic>
    </p:spTree>
    <p:extLst>
      <p:ext uri="{BB962C8B-B14F-4D97-AF65-F5344CB8AC3E}">
        <p14:creationId xmlns:p14="http://schemas.microsoft.com/office/powerpoint/2010/main" val="4150838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2895600"/>
          </a:xfrm>
        </p:spPr>
        <p:txBody>
          <a:bodyPr/>
          <a:lstStyle/>
          <a:p>
            <a:pPr fontAlgn="base">
              <a:spcAft>
                <a:spcPts val="1200"/>
              </a:spcAft>
            </a:pPr>
            <a:endParaRPr lang="en-CA" dirty="0" smtClean="0">
              <a:solidFill>
                <a:schemeClr val="tx1"/>
              </a:solidFill>
            </a:endParaRPr>
          </a:p>
          <a:p>
            <a:pPr fontAlgn="base">
              <a:spcAft>
                <a:spcPts val="1200"/>
              </a:spcAft>
            </a:pPr>
            <a:r>
              <a:rPr lang="en-CA" dirty="0" smtClean="0">
                <a:solidFill>
                  <a:schemeClr val="tx1"/>
                </a:solidFill>
              </a:rPr>
              <a:t>IRB has published statistics on “irregular border crossings” – </a:t>
            </a:r>
            <a:r>
              <a:rPr lang="en-CA" dirty="0">
                <a:solidFill>
                  <a:schemeClr val="tx1"/>
                </a:solidFill>
              </a:rPr>
              <a:t>available online at: </a:t>
            </a:r>
            <a:r>
              <a:rPr lang="en-CA" dirty="0">
                <a:solidFill>
                  <a:schemeClr val="tx1"/>
                </a:solidFill>
                <a:hlinkClick r:id="rId4"/>
              </a:rPr>
              <a:t>https://</a:t>
            </a:r>
            <a:r>
              <a:rPr lang="en-CA" dirty="0" smtClean="0">
                <a:solidFill>
                  <a:schemeClr val="tx1"/>
                </a:solidFill>
                <a:hlinkClick r:id="rId4"/>
              </a:rPr>
              <a:t>irb-cisr.gc.ca/en/statistics/Pages/Irregular-border-crosser-statistics.aspx</a:t>
            </a:r>
            <a:r>
              <a:rPr lang="en-CA" dirty="0" smtClean="0">
                <a:solidFill>
                  <a:schemeClr val="tx1"/>
                </a:solidFill>
              </a:rPr>
              <a:t> </a:t>
            </a:r>
            <a:endParaRPr lang="en-US" dirty="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How many irregular border crossings lead to refugee claims?</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49239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2895600"/>
          </a:xfrm>
        </p:spPr>
        <p:txBody>
          <a:bodyPr/>
          <a:lstStyle/>
          <a:p>
            <a:pPr fontAlgn="base">
              <a:spcAft>
                <a:spcPts val="1200"/>
              </a:spcAft>
            </a:pPr>
            <a:endParaRPr lang="en-CA"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How many irregular border crossings lead to refugee claims?</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143000"/>
            <a:ext cx="7097411" cy="3289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8820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2895600"/>
          </a:xfrm>
        </p:spPr>
        <p:txBody>
          <a:bodyPr/>
          <a:lstStyle/>
          <a:p>
            <a:pPr fontAlgn="base">
              <a:spcAft>
                <a:spcPts val="1200"/>
              </a:spcAft>
            </a:pPr>
            <a:endParaRPr lang="en-CA"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How many irregular border crossings lead to refugee claims?</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964040"/>
            <a:ext cx="6400799" cy="3512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234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28956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Potential claimants seeking entry by land from the United States are </a:t>
            </a:r>
            <a:r>
              <a:rPr lang="en-CA" i="1" dirty="0" smtClean="0">
                <a:solidFill>
                  <a:schemeClr val="tx1"/>
                </a:solidFill>
              </a:rPr>
              <a:t>prima facie </a:t>
            </a:r>
            <a:r>
              <a:rPr lang="en-CA" dirty="0" smtClean="0">
                <a:solidFill>
                  <a:schemeClr val="tx1"/>
                </a:solidFill>
              </a:rPr>
              <a:t>ineligible to apply at port-of-entry</a:t>
            </a:r>
          </a:p>
          <a:p>
            <a:pPr fontAlgn="base">
              <a:spcAft>
                <a:spcPts val="1200"/>
              </a:spcAft>
            </a:pPr>
            <a:r>
              <a:rPr lang="en-CA" i="1" dirty="0" smtClean="0">
                <a:solidFill>
                  <a:schemeClr val="tx1"/>
                </a:solidFill>
              </a:rPr>
              <a:t>IRPA para 101(1)(e)</a:t>
            </a:r>
            <a:endParaRPr lang="en-CA" dirty="0" smtClean="0">
              <a:solidFill>
                <a:schemeClr val="tx1"/>
              </a:solidFill>
            </a:endParaRPr>
          </a:p>
          <a:p>
            <a:pPr lvl="1" fontAlgn="base"/>
            <a:r>
              <a:rPr lang="en-US" i="1" dirty="0">
                <a:solidFill>
                  <a:schemeClr val="tx1"/>
                </a:solidFill>
              </a:rPr>
              <a:t>Ineligibility</a:t>
            </a:r>
          </a:p>
          <a:p>
            <a:pPr lvl="1" fontAlgn="base"/>
            <a:r>
              <a:rPr lang="en-US" i="1" dirty="0" smtClean="0">
                <a:solidFill>
                  <a:schemeClr val="tx1"/>
                </a:solidFill>
              </a:rPr>
              <a:t>101 </a:t>
            </a:r>
            <a:r>
              <a:rPr lang="en-US" i="1" dirty="0">
                <a:solidFill>
                  <a:schemeClr val="tx1"/>
                </a:solidFill>
              </a:rPr>
              <a:t>(1) A claim is ineligible to be referred to the Refugee Protection Division </a:t>
            </a:r>
            <a:r>
              <a:rPr lang="en-US" i="1" dirty="0" smtClean="0">
                <a:solidFill>
                  <a:schemeClr val="tx1"/>
                </a:solidFill>
              </a:rPr>
              <a:t>if</a:t>
            </a:r>
          </a:p>
          <a:p>
            <a:pPr lvl="1" fontAlgn="base"/>
            <a:r>
              <a:rPr lang="en-CA" i="1" dirty="0" smtClean="0">
                <a:solidFill>
                  <a:schemeClr val="tx1"/>
                </a:solidFill>
              </a:rPr>
              <a:t>…</a:t>
            </a:r>
            <a:endParaRPr lang="en-US" i="1" dirty="0">
              <a:solidFill>
                <a:schemeClr val="tx1"/>
              </a:solidFill>
            </a:endParaRPr>
          </a:p>
          <a:p>
            <a:pPr lvl="1" fontAlgn="base"/>
            <a:r>
              <a:rPr lang="en-US" i="1" dirty="0" smtClean="0">
                <a:solidFill>
                  <a:schemeClr val="tx1"/>
                </a:solidFill>
              </a:rPr>
              <a:t>(</a:t>
            </a:r>
            <a:r>
              <a:rPr lang="en-US" i="1" dirty="0">
                <a:solidFill>
                  <a:schemeClr val="tx1"/>
                </a:solidFill>
              </a:rPr>
              <a:t>e) the claimant came directly or indirectly to Canada from a country designated by the regulations, other than a country of their nationality or their former habitual residence; </a:t>
            </a:r>
            <a:r>
              <a:rPr lang="en-US" i="1" dirty="0" smtClean="0">
                <a:solidFill>
                  <a:schemeClr val="tx1"/>
                </a:solidFill>
              </a:rPr>
              <a:t>or</a:t>
            </a:r>
            <a:endParaRPr lang="en-CA"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Why not make a refugee claim at the </a:t>
            </a:r>
            <a:r>
              <a:rPr lang="en-CA" sz="2200" dirty="0" err="1" smtClean="0">
                <a:solidFill>
                  <a:schemeClr val="tx1"/>
                </a:solidFill>
              </a:rPr>
              <a:t>poe</a:t>
            </a:r>
            <a:r>
              <a:rPr lang="en-CA" sz="2200" dirty="0" smtClean="0">
                <a:solidFill>
                  <a:schemeClr val="tx1"/>
                </a:solidFill>
              </a:rPr>
              <a:t>?</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983074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28956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Currently, the United States is the only country designated under the </a:t>
            </a:r>
            <a:r>
              <a:rPr lang="en-CA" i="1" dirty="0" smtClean="0">
                <a:solidFill>
                  <a:schemeClr val="tx1"/>
                </a:solidFill>
              </a:rPr>
              <a:t>Regulations – </a:t>
            </a:r>
            <a:r>
              <a:rPr lang="en-CA" dirty="0" smtClean="0">
                <a:solidFill>
                  <a:schemeClr val="tx1"/>
                </a:solidFill>
              </a:rPr>
              <a:t>see ss. 159-159.7; designation at s. 159.3 of </a:t>
            </a:r>
            <a:r>
              <a:rPr lang="en-CA" i="1" dirty="0" smtClean="0">
                <a:solidFill>
                  <a:schemeClr val="tx1"/>
                </a:solidFill>
              </a:rPr>
              <a:t>Regulations</a:t>
            </a:r>
            <a:endParaRPr lang="en-CA" dirty="0" smtClean="0">
              <a:solidFill>
                <a:schemeClr val="tx1"/>
              </a:solidFill>
            </a:endParaRPr>
          </a:p>
          <a:p>
            <a:pPr marL="285750" indent="-285750" fontAlgn="base">
              <a:spcAft>
                <a:spcPts val="1200"/>
              </a:spcAft>
              <a:buFont typeface="Arial" panose="020B0604020202020204" pitchFamily="34" charset="0"/>
              <a:buChar char="•"/>
            </a:pPr>
            <a:r>
              <a:rPr lang="en-CA" dirty="0" smtClean="0">
                <a:solidFill>
                  <a:schemeClr val="tx1"/>
                </a:solidFill>
              </a:rPr>
              <a:t>Canada and the United States are parties to the </a:t>
            </a:r>
            <a:r>
              <a:rPr lang="en-US" i="1" dirty="0">
                <a:solidFill>
                  <a:schemeClr val="tx1"/>
                </a:solidFill>
              </a:rPr>
              <a:t>Agreement dated December 5, 2002 between the Government of Canada and the Government of the United States of America for Cooperation in the Examination of Refugee Status Claims from Nationals of Third </a:t>
            </a:r>
            <a:r>
              <a:rPr lang="en-US" i="1" dirty="0" smtClean="0">
                <a:solidFill>
                  <a:schemeClr val="tx1"/>
                </a:solidFill>
              </a:rPr>
              <a:t>Countries </a:t>
            </a:r>
            <a:r>
              <a:rPr lang="en-US" dirty="0" smtClean="0">
                <a:solidFill>
                  <a:schemeClr val="tx1"/>
                </a:solidFill>
              </a:rPr>
              <a:t>(referred to as </a:t>
            </a:r>
            <a:r>
              <a:rPr lang="en-US" i="1" dirty="0" smtClean="0">
                <a:solidFill>
                  <a:schemeClr val="tx1"/>
                </a:solidFill>
              </a:rPr>
              <a:t>Safe Third Country Agreement </a:t>
            </a:r>
            <a:r>
              <a:rPr lang="en-US" dirty="0" smtClean="0">
                <a:solidFill>
                  <a:schemeClr val="tx1"/>
                </a:solidFill>
              </a:rPr>
              <a:t>or </a:t>
            </a:r>
            <a:r>
              <a:rPr lang="en-US" i="1" dirty="0" smtClean="0">
                <a:solidFill>
                  <a:schemeClr val="tx1"/>
                </a:solidFill>
              </a:rPr>
              <a:t>STCA</a:t>
            </a:r>
            <a:r>
              <a:rPr lang="en-US" dirty="0">
                <a:solidFill>
                  <a:schemeClr val="tx1"/>
                </a:solidFill>
              </a:rPr>
              <a:t>) – available online: </a:t>
            </a:r>
            <a:r>
              <a:rPr lang="en-US" dirty="0">
                <a:solidFill>
                  <a:schemeClr val="tx1"/>
                </a:solidFill>
                <a:hlinkClick r:id="rId4"/>
              </a:rPr>
              <a:t>https://</a:t>
            </a:r>
            <a:r>
              <a:rPr lang="en-US" dirty="0" smtClean="0">
                <a:solidFill>
                  <a:schemeClr val="tx1"/>
                </a:solidFill>
                <a:hlinkClick r:id="rId4"/>
              </a:rPr>
              <a:t>www.canada.ca/en/immigration-refugees-citizenship/corporate/mandate/policies-operational-instructions-agreements/agreements/safe-third-country-agreement/final-text.html</a:t>
            </a:r>
            <a:endParaRPr lang="en-US"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Why not make a refugee claim at the </a:t>
            </a:r>
            <a:r>
              <a:rPr lang="en-CA" sz="2200" dirty="0" err="1" smtClean="0">
                <a:solidFill>
                  <a:schemeClr val="tx1"/>
                </a:solidFill>
              </a:rPr>
              <a:t>poe</a:t>
            </a:r>
            <a:r>
              <a:rPr lang="en-CA" sz="2200" dirty="0" smtClean="0">
                <a:solidFill>
                  <a:schemeClr val="tx1"/>
                </a:solidFill>
              </a:rPr>
              <a:t>?</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4023325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2895600"/>
          </a:xfrm>
        </p:spPr>
        <p:txBody>
          <a:bodyPr/>
          <a:lstStyle/>
          <a:p>
            <a:pPr marL="285750" indent="-285750" fontAlgn="base">
              <a:spcAft>
                <a:spcPts val="1200"/>
              </a:spcAft>
              <a:buFont typeface="Arial" panose="020B0604020202020204" pitchFamily="34" charset="0"/>
              <a:buChar char="•"/>
            </a:pPr>
            <a:r>
              <a:rPr lang="en-CA" i="1" dirty="0" smtClean="0">
                <a:solidFill>
                  <a:schemeClr val="tx1"/>
                </a:solidFill>
              </a:rPr>
              <a:t>STCA </a:t>
            </a:r>
            <a:r>
              <a:rPr lang="en-CA" dirty="0" smtClean="0">
                <a:solidFill>
                  <a:schemeClr val="tx1"/>
                </a:solidFill>
              </a:rPr>
              <a:t>provides that, subject to a list of enumerated exceptions, persons must file for asylum in “country of last presence” (country to which the claimant first travelled)</a:t>
            </a:r>
          </a:p>
          <a:p>
            <a:pPr marL="285750" indent="-285750" fontAlgn="base">
              <a:spcAft>
                <a:spcPts val="1200"/>
              </a:spcAft>
              <a:buFont typeface="Arial" panose="020B0604020202020204" pitchFamily="34" charset="0"/>
              <a:buChar char="•"/>
            </a:pPr>
            <a:r>
              <a:rPr lang="en-CA" dirty="0" smtClean="0">
                <a:solidFill>
                  <a:schemeClr val="tx1"/>
                </a:solidFill>
              </a:rPr>
              <a:t>Exceptions are provided for in Article 4 of </a:t>
            </a:r>
            <a:r>
              <a:rPr lang="en-CA" i="1" dirty="0" smtClean="0">
                <a:solidFill>
                  <a:schemeClr val="tx1"/>
                </a:solidFill>
              </a:rPr>
              <a:t>STCA </a:t>
            </a:r>
            <a:r>
              <a:rPr lang="en-CA" dirty="0" smtClean="0">
                <a:solidFill>
                  <a:schemeClr val="tx1"/>
                </a:solidFill>
              </a:rPr>
              <a:t>(see text in materials)</a:t>
            </a:r>
            <a:endParaRPr lang="en-US"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Why not make a refugee claim at the </a:t>
            </a:r>
            <a:r>
              <a:rPr lang="en-CA" sz="2200" dirty="0" err="1" smtClean="0">
                <a:solidFill>
                  <a:schemeClr val="tx1"/>
                </a:solidFill>
              </a:rPr>
              <a:t>poe</a:t>
            </a:r>
            <a:r>
              <a:rPr lang="en-CA" sz="2200" dirty="0" smtClean="0">
                <a:solidFill>
                  <a:schemeClr val="tx1"/>
                </a:solidFill>
              </a:rPr>
              <a:t>?</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4014218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3505" b="13505"/>
          <a:stretch>
            <a:fillRect/>
          </a:stretch>
        </p:blipFill>
        <p:spPr/>
      </p:pic>
      <p:sp>
        <p:nvSpPr>
          <p:cNvPr id="3" name="Text Placeholder 2"/>
          <p:cNvSpPr>
            <a:spLocks noGrp="1"/>
          </p:cNvSpPr>
          <p:nvPr>
            <p:ph type="body" sz="quarter" idx="11"/>
          </p:nvPr>
        </p:nvSpPr>
        <p:spPr>
          <a:xfrm>
            <a:off x="687572" y="1123950"/>
            <a:ext cx="7862884" cy="3352800"/>
          </a:xfrm>
        </p:spPr>
        <p:txBody>
          <a:bodyPr/>
          <a:lstStyle/>
          <a:p>
            <a:pPr marL="285750" indent="-285750" fontAlgn="base">
              <a:spcAft>
                <a:spcPts val="1200"/>
              </a:spcAft>
              <a:buFont typeface="Arial" panose="020B0604020202020204" pitchFamily="34" charset="0"/>
              <a:buChar char="•"/>
            </a:pPr>
            <a:r>
              <a:rPr lang="en-CA" dirty="0" smtClean="0">
                <a:solidFill>
                  <a:schemeClr val="tx1"/>
                </a:solidFill>
              </a:rPr>
              <a:t>NOTE: </a:t>
            </a:r>
            <a:r>
              <a:rPr lang="en-CA" i="1" dirty="0" smtClean="0">
                <a:solidFill>
                  <a:schemeClr val="tx1"/>
                </a:solidFill>
              </a:rPr>
              <a:t>STCA </a:t>
            </a:r>
            <a:r>
              <a:rPr lang="en-CA" dirty="0" smtClean="0">
                <a:solidFill>
                  <a:schemeClr val="tx1"/>
                </a:solidFill>
              </a:rPr>
              <a:t>does not apply to U.S. citizens seeking to file a claim against the U.S. (s. 159.2 of </a:t>
            </a:r>
            <a:r>
              <a:rPr lang="en-CA" i="1" dirty="0" smtClean="0">
                <a:solidFill>
                  <a:schemeClr val="tx1"/>
                </a:solidFill>
              </a:rPr>
              <a:t>Regulations</a:t>
            </a:r>
            <a:r>
              <a:rPr lang="en-CA" dirty="0" smtClean="0">
                <a:solidFill>
                  <a:schemeClr val="tx1"/>
                </a:solidFill>
              </a:rPr>
              <a:t>)</a:t>
            </a:r>
          </a:p>
          <a:p>
            <a:pPr marL="285750" indent="-285750" fontAlgn="base">
              <a:spcAft>
                <a:spcPts val="1200"/>
              </a:spcAft>
              <a:buFont typeface="Arial" panose="020B0604020202020204" pitchFamily="34" charset="0"/>
              <a:buChar char="•"/>
            </a:pPr>
            <a:r>
              <a:rPr lang="en-CA" i="1" dirty="0" smtClean="0">
                <a:solidFill>
                  <a:schemeClr val="tx1"/>
                </a:solidFill>
              </a:rPr>
              <a:t>STCA </a:t>
            </a:r>
            <a:r>
              <a:rPr lang="en-CA" dirty="0" smtClean="0">
                <a:solidFill>
                  <a:schemeClr val="tx1"/>
                </a:solidFill>
              </a:rPr>
              <a:t>only applies to claims made at the port-of-entry</a:t>
            </a:r>
          </a:p>
          <a:p>
            <a:pPr lvl="1" fontAlgn="base"/>
            <a:r>
              <a:rPr lang="en-US" i="1" dirty="0" smtClean="0">
                <a:solidFill>
                  <a:schemeClr val="tx1"/>
                </a:solidFill>
              </a:rPr>
              <a:t>Non-application </a:t>
            </a:r>
            <a:r>
              <a:rPr lang="en-US" i="1" dirty="0">
                <a:solidFill>
                  <a:schemeClr val="tx1"/>
                </a:solidFill>
              </a:rPr>
              <a:t>— ports of entry other than land ports of entry</a:t>
            </a:r>
          </a:p>
          <a:p>
            <a:pPr lvl="1" fontAlgn="base"/>
            <a:r>
              <a:rPr lang="en-US" i="1" dirty="0" smtClean="0">
                <a:solidFill>
                  <a:schemeClr val="tx1"/>
                </a:solidFill>
              </a:rPr>
              <a:t>159.4 </a:t>
            </a:r>
            <a:r>
              <a:rPr lang="en-US" i="1" dirty="0">
                <a:solidFill>
                  <a:schemeClr val="tx1"/>
                </a:solidFill>
              </a:rPr>
              <a:t>(1) Paragraph 101(1)(e) of the Act does not apply to a claimant who seeks to enter Canada at</a:t>
            </a:r>
          </a:p>
          <a:p>
            <a:pPr lvl="2" fontAlgn="base"/>
            <a:r>
              <a:rPr lang="en-US" i="1" dirty="0" smtClean="0">
                <a:solidFill>
                  <a:schemeClr val="tx1"/>
                </a:solidFill>
              </a:rPr>
              <a:t>(</a:t>
            </a:r>
            <a:r>
              <a:rPr lang="en-US" i="1" dirty="0">
                <a:solidFill>
                  <a:schemeClr val="tx1"/>
                </a:solidFill>
              </a:rPr>
              <a:t>a) a location that is not a port of entry;</a:t>
            </a:r>
          </a:p>
          <a:p>
            <a:pPr lvl="2" fontAlgn="base"/>
            <a:r>
              <a:rPr lang="en-US" i="1" dirty="0" smtClean="0">
                <a:solidFill>
                  <a:schemeClr val="tx1"/>
                </a:solidFill>
              </a:rPr>
              <a:t>(</a:t>
            </a:r>
            <a:r>
              <a:rPr lang="en-US" i="1" dirty="0">
                <a:solidFill>
                  <a:schemeClr val="tx1"/>
                </a:solidFill>
              </a:rPr>
              <a:t>b) a port of entry that is a </a:t>
            </a:r>
            <a:r>
              <a:rPr lang="en-US" i="1" dirty="0" err="1">
                <a:solidFill>
                  <a:schemeClr val="tx1"/>
                </a:solidFill>
              </a:rPr>
              <a:t>harbour</a:t>
            </a:r>
            <a:r>
              <a:rPr lang="en-US" i="1" dirty="0">
                <a:solidFill>
                  <a:schemeClr val="tx1"/>
                </a:solidFill>
              </a:rPr>
              <a:t> port, including a ferry landing; or</a:t>
            </a:r>
          </a:p>
          <a:p>
            <a:pPr lvl="2" fontAlgn="base"/>
            <a:r>
              <a:rPr lang="en-US" i="1" dirty="0" smtClean="0">
                <a:solidFill>
                  <a:schemeClr val="tx1"/>
                </a:solidFill>
              </a:rPr>
              <a:t>(</a:t>
            </a:r>
            <a:r>
              <a:rPr lang="en-US" i="1" dirty="0">
                <a:solidFill>
                  <a:schemeClr val="tx1"/>
                </a:solidFill>
              </a:rPr>
              <a:t>c) subject to subsection (2), a port of entry that is an airport.</a:t>
            </a:r>
            <a:endParaRPr lang="en-CA" i="1" dirty="0" smtClean="0">
              <a:solidFill>
                <a:schemeClr val="tx1"/>
              </a:solidFill>
            </a:endParaRPr>
          </a:p>
          <a:p>
            <a:pPr marL="285750" indent="-285750" fontAlgn="base">
              <a:spcAft>
                <a:spcPts val="1200"/>
              </a:spcAft>
              <a:buFont typeface="Arial" panose="020B0604020202020204" pitchFamily="34" charset="0"/>
              <a:buChar char="•"/>
            </a:pPr>
            <a:endParaRPr lang="en-US" i="1" dirty="0" smtClean="0">
              <a:solidFill>
                <a:schemeClr val="tx1"/>
              </a:solidFill>
            </a:endParaRPr>
          </a:p>
        </p:txBody>
      </p:sp>
      <p:sp>
        <p:nvSpPr>
          <p:cNvPr id="4" name="Text Placeholder 3"/>
          <p:cNvSpPr>
            <a:spLocks noGrp="1"/>
          </p:cNvSpPr>
          <p:nvPr>
            <p:ph type="body" sz="quarter" idx="12"/>
          </p:nvPr>
        </p:nvSpPr>
        <p:spPr/>
        <p:txBody>
          <a:bodyPr/>
          <a:lstStyle/>
          <a:p>
            <a:r>
              <a:rPr lang="en-CA" dirty="0" smtClean="0"/>
              <a:t> </a:t>
            </a:r>
            <a:endParaRPr lang="en-US" dirty="0"/>
          </a:p>
        </p:txBody>
      </p:sp>
      <p:sp>
        <p:nvSpPr>
          <p:cNvPr id="5" name="Title 4"/>
          <p:cNvSpPr>
            <a:spLocks noGrp="1"/>
          </p:cNvSpPr>
          <p:nvPr>
            <p:ph type="title"/>
          </p:nvPr>
        </p:nvSpPr>
        <p:spPr>
          <a:xfrm>
            <a:off x="596514" y="206375"/>
            <a:ext cx="6185286" cy="460375"/>
          </a:xfrm>
        </p:spPr>
        <p:txBody>
          <a:bodyPr/>
          <a:lstStyle/>
          <a:p>
            <a:r>
              <a:rPr lang="en-CA" sz="2200" dirty="0" smtClean="0">
                <a:solidFill>
                  <a:schemeClr val="tx1"/>
                </a:solidFill>
              </a:rPr>
              <a:t>Why not make a refugee claim at the </a:t>
            </a:r>
            <a:r>
              <a:rPr lang="en-CA" sz="2200" dirty="0" err="1" smtClean="0">
                <a:solidFill>
                  <a:schemeClr val="tx1"/>
                </a:solidFill>
              </a:rPr>
              <a:t>poe</a:t>
            </a:r>
            <a:r>
              <a:rPr lang="en-CA" sz="2200" dirty="0" smtClean="0">
                <a:solidFill>
                  <a:schemeClr val="tx1"/>
                </a:solidFill>
              </a:rPr>
              <a:t>?</a:t>
            </a:r>
            <a:endParaRPr lang="en-US" sz="2200" dirty="0">
              <a:solidFill>
                <a:schemeClr val="tx1"/>
              </a:solidFill>
            </a:endParaRPr>
          </a:p>
        </p:txBody>
      </p:sp>
      <p:sp>
        <p:nvSpPr>
          <p:cNvPr id="6" name="Text Placeholder 5"/>
          <p:cNvSpPr>
            <a:spLocks noGrp="1"/>
          </p:cNvSpPr>
          <p:nvPr>
            <p:ph type="body" sz="quarter" idx="13"/>
          </p:nvPr>
        </p:nvSpPr>
        <p:spPr/>
        <p:txBody>
          <a:bodyPr/>
          <a:lstStyle/>
          <a:p>
            <a:r>
              <a:rPr lang="en-CA" dirty="0" smtClean="0"/>
              <a:t> </a:t>
            </a:r>
            <a:endParaRPr lang="en-US" dirty="0"/>
          </a:p>
        </p:txBody>
      </p:sp>
      <p:sp>
        <p:nvSpPr>
          <p:cNvPr id="7" name="Text Placeholder 6"/>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4092388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documentManagement/types"/>
    <ds:schemaRef ds:uri="http://schemas.microsoft.com/office/2006/metadata/properties"/>
    <ds:schemaRef ds:uri="http://www.w3.org/XML/1998/namespace"/>
    <ds:schemaRef ds:uri="http://purl.org/dc/elements/1.1/"/>
    <ds:schemaRef ds:uri="http://purl.org/dc/terms/"/>
    <ds:schemaRef ds:uri="http://schemas.openxmlformats.org/package/2006/metadata/core-properties"/>
    <ds:schemaRef ds:uri="http://schemas.microsoft.com/office/infopath/2007/PartnerControls"/>
    <ds:schemaRef ds:uri="http://schemas.microsoft.com/sharepoint/v3/field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995</TotalTime>
  <Words>2289</Words>
  <Application>Microsoft Office PowerPoint</Application>
  <PresentationFormat>On-screen Show (16:9)</PresentationFormat>
  <Paragraphs>258</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BORDER ISSUES INVOLVING REFUGEE CLAIMS</vt:lpstr>
      <vt:lpstr>OVERVIEW</vt:lpstr>
      <vt:lpstr>How many irregular border crossings lead to refugee claims?</vt:lpstr>
      <vt:lpstr>How many irregular border crossings lead to refugee claims?</vt:lpstr>
      <vt:lpstr>How many irregular border crossings lead to refugee claims?</vt:lpstr>
      <vt:lpstr>Why not make a refugee claim at the poe?</vt:lpstr>
      <vt:lpstr>Why not make a refugee claim at the poe?</vt:lpstr>
      <vt:lpstr>Why not make a refugee claim at the poe?</vt:lpstr>
      <vt:lpstr>Why not make a refugee claim at the poe?</vt:lpstr>
      <vt:lpstr>Why not make a refugee claim at the poe?</vt:lpstr>
      <vt:lpstr>Why not make a refugee claim at the poe?</vt:lpstr>
      <vt:lpstr>When is a person considered to be “arriving” at POE?</vt:lpstr>
      <vt:lpstr>When is a person considered to be “arriving” at POE?</vt:lpstr>
      <vt:lpstr>When can a refugee claim be made at US-Canada poe? Exceptions to stca</vt:lpstr>
      <vt:lpstr>When can a refugee claim be made at US-Canada poe? Exceptions to stca</vt:lpstr>
      <vt:lpstr>When can a refugee claim be made at US-Canada poe? Exceptions to stca</vt:lpstr>
      <vt:lpstr>When can a refugee claim be made at US-Canada poe? Exceptions to stca</vt:lpstr>
      <vt:lpstr>Exceptions to stca: standard of proof</vt:lpstr>
      <vt:lpstr>Exceptions to stca: standard of proof</vt:lpstr>
      <vt:lpstr>Exceptions to stca: DNA TEsting</vt:lpstr>
      <vt:lpstr>Exceptions to stca: DNA TEsting</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Samuel Plett</cp:lastModifiedBy>
  <cp:revision>276</cp:revision>
  <cp:lastPrinted>2018-10-17T20:07:47Z</cp:lastPrinted>
  <dcterms:created xsi:type="dcterms:W3CDTF">2010-04-12T23:12:02Z</dcterms:created>
  <dcterms:modified xsi:type="dcterms:W3CDTF">2018-10-17T20:33:49Z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